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 id="2147483672" r:id="rId3"/>
  </p:sldMasterIdLst>
  <p:notesMasterIdLst>
    <p:notesMasterId r:id="rId175"/>
  </p:notes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9" r:id="rId39"/>
    <p:sldId id="293" r:id="rId40"/>
    <p:sldId id="294" r:id="rId41"/>
    <p:sldId id="295" r:id="rId42"/>
    <p:sldId id="296" r:id="rId43"/>
    <p:sldId id="297" r:id="rId44"/>
    <p:sldId id="298"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4" r:id="rId59"/>
    <p:sldId id="315" r:id="rId60"/>
    <p:sldId id="317" r:id="rId61"/>
    <p:sldId id="318" r:id="rId62"/>
    <p:sldId id="320" r:id="rId63"/>
    <p:sldId id="321" r:id="rId64"/>
    <p:sldId id="322" r:id="rId65"/>
    <p:sldId id="323" r:id="rId66"/>
    <p:sldId id="324" r:id="rId67"/>
    <p:sldId id="326" r:id="rId68"/>
    <p:sldId id="325" r:id="rId69"/>
    <p:sldId id="327" r:id="rId70"/>
    <p:sldId id="328" r:id="rId71"/>
    <p:sldId id="1637" r:id="rId72"/>
    <p:sldId id="1638" r:id="rId73"/>
    <p:sldId id="1639" r:id="rId74"/>
    <p:sldId id="1640" r:id="rId75"/>
    <p:sldId id="1641" r:id="rId76"/>
    <p:sldId id="1642" r:id="rId77"/>
    <p:sldId id="1643" r:id="rId78"/>
    <p:sldId id="1644" r:id="rId79"/>
    <p:sldId id="1645" r:id="rId80"/>
    <p:sldId id="1646" r:id="rId81"/>
    <p:sldId id="1647" r:id="rId82"/>
    <p:sldId id="1648" r:id="rId83"/>
    <p:sldId id="1649" r:id="rId84"/>
    <p:sldId id="1650" r:id="rId85"/>
    <p:sldId id="1651" r:id="rId86"/>
    <p:sldId id="1652" r:id="rId87"/>
    <p:sldId id="1653" r:id="rId88"/>
    <p:sldId id="1654" r:id="rId89"/>
    <p:sldId id="1655" r:id="rId90"/>
    <p:sldId id="1656" r:id="rId91"/>
    <p:sldId id="1657" r:id="rId92"/>
    <p:sldId id="1658" r:id="rId93"/>
    <p:sldId id="1659" r:id="rId94"/>
    <p:sldId id="1660" r:id="rId95"/>
    <p:sldId id="1661" r:id="rId96"/>
    <p:sldId id="1662" r:id="rId97"/>
    <p:sldId id="1663" r:id="rId98"/>
    <p:sldId id="1664" r:id="rId99"/>
    <p:sldId id="1665" r:id="rId100"/>
    <p:sldId id="1666" r:id="rId101"/>
    <p:sldId id="1667" r:id="rId102"/>
    <p:sldId id="1668" r:id="rId103"/>
    <p:sldId id="1669" r:id="rId104"/>
    <p:sldId id="1670" r:id="rId105"/>
    <p:sldId id="1671" r:id="rId106"/>
    <p:sldId id="1672" r:id="rId107"/>
    <p:sldId id="1491" r:id="rId108"/>
    <p:sldId id="1492" r:id="rId109"/>
    <p:sldId id="1493" r:id="rId110"/>
    <p:sldId id="1494" r:id="rId111"/>
    <p:sldId id="1495" r:id="rId112"/>
    <p:sldId id="1496" r:id="rId113"/>
    <p:sldId id="1497" r:id="rId114"/>
    <p:sldId id="1498" r:id="rId115"/>
    <p:sldId id="1499" r:id="rId116"/>
    <p:sldId id="1500" r:id="rId117"/>
    <p:sldId id="1501" r:id="rId118"/>
    <p:sldId id="1502" r:id="rId119"/>
    <p:sldId id="1503" r:id="rId120"/>
    <p:sldId id="1504" r:id="rId121"/>
    <p:sldId id="1505" r:id="rId122"/>
    <p:sldId id="1506" r:id="rId123"/>
    <p:sldId id="1507" r:id="rId124"/>
    <p:sldId id="1508" r:id="rId125"/>
    <p:sldId id="1509" r:id="rId126"/>
    <p:sldId id="1510" r:id="rId127"/>
    <p:sldId id="1511" r:id="rId128"/>
    <p:sldId id="1512" r:id="rId129"/>
    <p:sldId id="1513" r:id="rId130"/>
    <p:sldId id="1514" r:id="rId131"/>
    <p:sldId id="1515" r:id="rId132"/>
    <p:sldId id="1516" r:id="rId133"/>
    <p:sldId id="1517" r:id="rId134"/>
    <p:sldId id="1518" r:id="rId135"/>
    <p:sldId id="1520" r:id="rId136"/>
    <p:sldId id="1521" r:id="rId137"/>
    <p:sldId id="1522" r:id="rId138"/>
    <p:sldId id="1523" r:id="rId139"/>
    <p:sldId id="1524" r:id="rId140"/>
    <p:sldId id="1525" r:id="rId141"/>
    <p:sldId id="1526" r:id="rId142"/>
    <p:sldId id="1527" r:id="rId143"/>
    <p:sldId id="1528" r:id="rId144"/>
    <p:sldId id="1529" r:id="rId145"/>
    <p:sldId id="1530" r:id="rId146"/>
    <p:sldId id="1531" r:id="rId147"/>
    <p:sldId id="1532" r:id="rId148"/>
    <p:sldId id="1533" r:id="rId149"/>
    <p:sldId id="1534" r:id="rId150"/>
    <p:sldId id="1535" r:id="rId151"/>
    <p:sldId id="1536" r:id="rId152"/>
    <p:sldId id="1537" r:id="rId153"/>
    <p:sldId id="1538" r:id="rId154"/>
    <p:sldId id="1539" r:id="rId155"/>
    <p:sldId id="1540" r:id="rId156"/>
    <p:sldId id="1541" r:id="rId157"/>
    <p:sldId id="1542" r:id="rId158"/>
    <p:sldId id="1543" r:id="rId159"/>
    <p:sldId id="1544" r:id="rId160"/>
    <p:sldId id="1545" r:id="rId161"/>
    <p:sldId id="1546" r:id="rId162"/>
    <p:sldId id="1547" r:id="rId163"/>
    <p:sldId id="1548" r:id="rId164"/>
    <p:sldId id="1549" r:id="rId165"/>
    <p:sldId id="1550" r:id="rId166"/>
    <p:sldId id="1551" r:id="rId167"/>
    <p:sldId id="1552" r:id="rId168"/>
    <p:sldId id="1553" r:id="rId169"/>
    <p:sldId id="1554" r:id="rId170"/>
    <p:sldId id="1555" r:id="rId171"/>
    <p:sldId id="1556" r:id="rId172"/>
    <p:sldId id="1557" r:id="rId173"/>
    <p:sldId id="1673" r:id="rId17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2" d="100"/>
          <a:sy n="72"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viewProps" Target="viewProps.xml"/><Relationship Id="rId172" Type="http://schemas.openxmlformats.org/officeDocument/2006/relationships/slide" Target="slides/slide169.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2" Type="http://schemas.openxmlformats.org/officeDocument/2006/relationships/slideMaster" Target="slideMasters/slideMaster1.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3" Type="http://schemas.openxmlformats.org/officeDocument/2006/relationships/slideMaster" Target="slideMasters/slideMaster2.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tableStyles" Target="tableStyle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notesMaster" Target="notesMasters/notesMaster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presProps" Target="presProps.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 Type="http://schemas.openxmlformats.org/officeDocument/2006/relationships/customXml" Target="../customXml/item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2DB89F-9310-4F4A-ADA7-EDF6DD28952A}" type="datetimeFigureOut">
              <a:rPr lang="zh-TW" altLang="en-US" smtClean="0"/>
              <a:t>2018/9/18</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170A44-D62E-448D-B8D3-527F97598AB2}" type="slidenum">
              <a:rPr lang="zh-TW" altLang="en-US" smtClean="0"/>
              <a:t>‹#›</a:t>
            </a:fld>
            <a:endParaRPr lang="zh-TW" altLang="en-US"/>
          </a:p>
        </p:txBody>
      </p:sp>
    </p:spTree>
    <p:extLst>
      <p:ext uri="{BB962C8B-B14F-4D97-AF65-F5344CB8AC3E}">
        <p14:creationId xmlns:p14="http://schemas.microsoft.com/office/powerpoint/2010/main" val="1141975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zh-TW"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46809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投影片圖像版面配置區 1"/>
          <p:cNvSpPr>
            <a:spLocks noGrp="1" noRot="1" noChangeAspect="1" noTextEdit="1"/>
          </p:cNvSpPr>
          <p:nvPr>
            <p:ph type="sldImg"/>
          </p:nvPr>
        </p:nvSpPr>
        <p:spPr>
          <a:ln/>
        </p:spPr>
      </p:sp>
      <p:sp>
        <p:nvSpPr>
          <p:cNvPr id="56323"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t>左邊是公司內現有資料庫，可透過</a:t>
            </a:r>
            <a:r>
              <a:rPr lang="en-US" altLang="zh-TW" dirty="0"/>
              <a:t>OLTP</a:t>
            </a:r>
            <a:r>
              <a:rPr lang="zh-TW" altLang="en-US" dirty="0"/>
              <a:t>連接設計資料 </a:t>
            </a:r>
            <a:endParaRPr lang="en-US" altLang="zh-TW" dirty="0"/>
          </a:p>
          <a:p>
            <a:endParaRPr lang="en-US" altLang="zh-TW" dirty="0"/>
          </a:p>
          <a:p>
            <a:r>
              <a:rPr lang="zh-TW" altLang="en-US" dirty="0"/>
              <a:t>或者是 使用</a:t>
            </a:r>
            <a:r>
              <a:rPr lang="en-US" altLang="zh-TW" dirty="0"/>
              <a:t>OLAP</a:t>
            </a:r>
            <a:r>
              <a:rPr lang="zh-TW" altLang="en-US" dirty="0"/>
              <a:t>、</a:t>
            </a:r>
            <a:r>
              <a:rPr lang="en-US" altLang="zh-TW" dirty="0"/>
              <a:t>DW</a:t>
            </a:r>
            <a:r>
              <a:rPr lang="zh-TW" altLang="en-US" dirty="0"/>
              <a:t>、</a:t>
            </a:r>
            <a:r>
              <a:rPr lang="en-US" altLang="zh-TW" dirty="0"/>
              <a:t>EXCEL</a:t>
            </a:r>
            <a:r>
              <a:rPr lang="zh-TW" altLang="en-US" dirty="0"/>
              <a:t>、</a:t>
            </a:r>
            <a:r>
              <a:rPr lang="en-US" altLang="zh-TW" dirty="0"/>
              <a:t>REST</a:t>
            </a:r>
            <a:r>
              <a:rPr lang="zh-TW" altLang="en-US" dirty="0"/>
              <a:t> 各種資料來源，設計出</a:t>
            </a:r>
            <a:r>
              <a:rPr lang="en-US" altLang="zh-TW" dirty="0"/>
              <a:t>3D</a:t>
            </a:r>
            <a:r>
              <a:rPr lang="zh-TW" altLang="en-US" dirty="0"/>
              <a:t>戰情室跟分析頁面，</a:t>
            </a:r>
            <a:endParaRPr lang="en-US" altLang="zh-TW" dirty="0"/>
          </a:p>
          <a:p>
            <a:endParaRPr lang="en-US" altLang="zh-TW" dirty="0"/>
          </a:p>
          <a:p>
            <a:r>
              <a:rPr lang="zh-TW" altLang="en-US" dirty="0"/>
              <a:t>設計的頁面可在不同裝置</a:t>
            </a:r>
            <a:r>
              <a:rPr lang="en-US" altLang="zh-TW" dirty="0"/>
              <a:t>PC</a:t>
            </a:r>
            <a:r>
              <a:rPr lang="zh-TW" altLang="en-US" dirty="0"/>
              <a:t>、</a:t>
            </a:r>
            <a:r>
              <a:rPr lang="en-US" altLang="zh-TW" dirty="0"/>
              <a:t>TABLET</a:t>
            </a:r>
            <a:r>
              <a:rPr lang="zh-TW" altLang="en-US" dirty="0"/>
              <a:t>、</a:t>
            </a:r>
            <a:r>
              <a:rPr lang="en-US" altLang="zh-TW" dirty="0"/>
              <a:t>PHONE</a:t>
            </a:r>
            <a:r>
              <a:rPr lang="zh-TW" altLang="en-US" dirty="0"/>
              <a:t> 、不同瀏覽器上瀏覽，因為</a:t>
            </a:r>
            <a:r>
              <a:rPr lang="en-US" altLang="zh-TW" dirty="0"/>
              <a:t>SEVI</a:t>
            </a:r>
            <a:r>
              <a:rPr lang="zh-TW" altLang="en-US" dirty="0"/>
              <a:t>使用</a:t>
            </a:r>
            <a:r>
              <a:rPr lang="en-US" altLang="zh-TW" dirty="0"/>
              <a:t>HTML5</a:t>
            </a:r>
            <a:r>
              <a:rPr lang="zh-TW" altLang="en-US" dirty="0"/>
              <a:t>的技術開發</a:t>
            </a:r>
            <a:endParaRPr lang="en-US" altLang="zh-TW" dirty="0"/>
          </a:p>
        </p:txBody>
      </p:sp>
      <p:sp>
        <p:nvSpPr>
          <p:cNvPr id="56324"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新細明體" panose="02020500000000000000" pitchFamily="18" charset="-120"/>
              </a:defRPr>
            </a:lvl1pPr>
            <a:lvl2pPr marL="742950" indent="-285750">
              <a:spcBef>
                <a:spcPct val="30000"/>
              </a:spcBef>
              <a:defRPr kumimoji="1" sz="1200">
                <a:solidFill>
                  <a:schemeClr val="tx1"/>
                </a:solidFill>
                <a:latin typeface="Arial" panose="020B0604020202020204" pitchFamily="34" charset="0"/>
                <a:ea typeface="新細明體" panose="02020500000000000000" pitchFamily="18" charset="-120"/>
              </a:defRPr>
            </a:lvl2pPr>
            <a:lvl3pPr marL="1143000" indent="-228600">
              <a:spcBef>
                <a:spcPct val="30000"/>
              </a:spcBef>
              <a:defRPr kumimoji="1" sz="1200">
                <a:solidFill>
                  <a:schemeClr val="tx1"/>
                </a:solidFill>
                <a:latin typeface="Arial" panose="020B0604020202020204" pitchFamily="34" charset="0"/>
                <a:ea typeface="新細明體" panose="02020500000000000000" pitchFamily="18" charset="-120"/>
              </a:defRPr>
            </a:lvl3pPr>
            <a:lvl4pPr marL="1600200" indent="-228600">
              <a:spcBef>
                <a:spcPct val="30000"/>
              </a:spcBef>
              <a:defRPr kumimoji="1" sz="1200">
                <a:solidFill>
                  <a:schemeClr val="tx1"/>
                </a:solidFill>
                <a:latin typeface="Arial" panose="020B0604020202020204" pitchFamily="34" charset="0"/>
                <a:ea typeface="新細明體" panose="02020500000000000000" pitchFamily="18" charset="-120"/>
              </a:defRPr>
            </a:lvl4pPr>
            <a:lvl5pPr marL="2057400" indent="-228600">
              <a:spcBef>
                <a:spcPct val="30000"/>
              </a:spcBef>
              <a:defRPr kumimoji="1" sz="12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9pPr>
          </a:lstStyle>
          <a:p>
            <a:pPr>
              <a:spcBef>
                <a:spcPct val="0"/>
              </a:spcBef>
            </a:pPr>
            <a:fld id="{C5B80AAC-5346-408D-97B4-6327D7C2EE85}" type="slidenum">
              <a:rPr lang="en-US" altLang="zh-TW" smtClean="0"/>
              <a:pPr>
                <a:spcBef>
                  <a:spcPct val="0"/>
                </a:spcBef>
              </a:pPr>
              <a:t>3</a:t>
            </a:fld>
            <a:endParaRPr lang="en-US" altLang="zh-TW" dirty="0"/>
          </a:p>
        </p:txBody>
      </p:sp>
    </p:spTree>
    <p:extLst>
      <p:ext uri="{BB962C8B-B14F-4D97-AF65-F5344CB8AC3E}">
        <p14:creationId xmlns:p14="http://schemas.microsoft.com/office/powerpoint/2010/main" val="4050127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F61EA0F-A667-4B49-8422-0062BC55E249}" type="slidenum">
              <a:rPr lang="en-US" altLang="zh-TW" smtClean="0"/>
              <a:t>4</a:t>
            </a:fld>
            <a:endParaRPr lang="zh-TW" altLang="en-US"/>
          </a:p>
        </p:txBody>
      </p:sp>
    </p:spTree>
    <p:extLst>
      <p:ext uri="{BB962C8B-B14F-4D97-AF65-F5344CB8AC3E}">
        <p14:creationId xmlns:p14="http://schemas.microsoft.com/office/powerpoint/2010/main" val="2847528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7" name="矩形 6"/>
          <p:cNvSpPr/>
          <p:nvPr/>
        </p:nvSpPr>
        <p:spPr>
          <a:xfrm>
            <a:off x="1"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
        <p:nvSpPr>
          <p:cNvPr id="2" name="標題 1"/>
          <p:cNvSpPr>
            <a:spLocks noGrp="1"/>
          </p:cNvSpPr>
          <p:nvPr>
            <p:ph type="ctrTitle"/>
          </p:nvPr>
        </p:nvSpPr>
        <p:spPr>
          <a:xfrm>
            <a:off x="838201" y="2061006"/>
            <a:ext cx="10515600" cy="2387600"/>
          </a:xfrm>
        </p:spPr>
        <p:txBody>
          <a:bodyPr anchor="b">
            <a:normAutofit/>
          </a:bodyPr>
          <a:lstStyle>
            <a:lvl1pPr algn="l" latinLnBrk="0">
              <a:defRPr lang="zh-TW" sz="4707">
                <a:solidFill>
                  <a:schemeClr val="bg1"/>
                </a:solidFill>
              </a:defRPr>
            </a:lvl1pPr>
          </a:lstStyle>
          <a:p>
            <a:r>
              <a:rPr lang="zh-TW" altLang="en-US"/>
              <a:t>按一下以編輯母片標題樣式</a:t>
            </a:r>
            <a:endParaRPr lang="zh-TW"/>
          </a:p>
        </p:txBody>
      </p:sp>
      <p:sp>
        <p:nvSpPr>
          <p:cNvPr id="3" name="副標題 2"/>
          <p:cNvSpPr>
            <a:spLocks noGrp="1"/>
          </p:cNvSpPr>
          <p:nvPr>
            <p:ph type="subTitle" idx="1"/>
          </p:nvPr>
        </p:nvSpPr>
        <p:spPr>
          <a:xfrm>
            <a:off x="838202" y="5110611"/>
            <a:ext cx="6705599" cy="1137793"/>
          </a:xfrm>
        </p:spPr>
        <p:txBody>
          <a:bodyPr>
            <a:normAutofit/>
          </a:bodyPr>
          <a:lstStyle>
            <a:lvl1pPr marL="0" indent="0" algn="l" latinLnBrk="0">
              <a:lnSpc>
                <a:spcPct val="150000"/>
              </a:lnSpc>
              <a:spcBef>
                <a:spcPts val="523"/>
              </a:spcBef>
              <a:buNone/>
              <a:defRPr lang="zh-TW" sz="2440">
                <a:solidFill>
                  <a:srgbClr val="D24726"/>
                </a:solidFill>
                <a:latin typeface="+mj-lt"/>
              </a:defRPr>
            </a:lvl1pPr>
            <a:lvl2pPr marL="398496" indent="0" algn="ctr" latinLnBrk="0">
              <a:buNone/>
              <a:defRPr lang="zh-TW" sz="1743"/>
            </a:lvl2pPr>
            <a:lvl3pPr marL="796991" indent="0" algn="ctr" latinLnBrk="0">
              <a:buNone/>
              <a:defRPr lang="zh-TW" sz="1569"/>
            </a:lvl3pPr>
            <a:lvl4pPr marL="1195487" indent="0" algn="ctr" latinLnBrk="0">
              <a:buNone/>
              <a:defRPr lang="zh-TW" sz="1395"/>
            </a:lvl4pPr>
            <a:lvl5pPr marL="1593982" indent="0" algn="ctr" latinLnBrk="0">
              <a:buNone/>
              <a:defRPr lang="zh-TW" sz="1395"/>
            </a:lvl5pPr>
            <a:lvl6pPr marL="1992478" indent="0" algn="ctr" latinLnBrk="0">
              <a:buNone/>
              <a:defRPr lang="zh-TW" sz="1395"/>
            </a:lvl6pPr>
            <a:lvl7pPr marL="2390973" indent="0" algn="ctr" latinLnBrk="0">
              <a:buNone/>
              <a:defRPr lang="zh-TW" sz="1395"/>
            </a:lvl7pPr>
            <a:lvl8pPr marL="2789469" indent="0" algn="ctr" latinLnBrk="0">
              <a:buNone/>
              <a:defRPr lang="zh-TW" sz="1395"/>
            </a:lvl8pPr>
            <a:lvl9pPr marL="3187964" indent="0" algn="ctr" latinLnBrk="0">
              <a:buNone/>
              <a:defRPr lang="zh-TW" sz="1395"/>
            </a:lvl9pPr>
          </a:lstStyle>
          <a:p>
            <a:r>
              <a:rPr lang="zh-TW" altLang="en-US"/>
              <a:t>按一下以編輯母片副標題樣式</a:t>
            </a:r>
            <a:endParaRPr lang="zh-TW"/>
          </a:p>
        </p:txBody>
      </p:sp>
      <p:sp>
        <p:nvSpPr>
          <p:cNvPr id="4" name="日期版面配置區 3"/>
          <p:cNvSpPr>
            <a:spLocks noGrp="1"/>
          </p:cNvSpPr>
          <p:nvPr>
            <p:ph type="dt" sz="half" idx="10"/>
          </p:nvPr>
        </p:nvSpPr>
        <p:spPr/>
        <p:txBody>
          <a:bodyPr/>
          <a:lstStyle/>
          <a:p>
            <a:fld id="{E6ED7245-D9FD-422E-A691-6DFDF6FA061D}" type="datetime1">
              <a:rPr lang="zh-TW" altLang="en-US" smtClean="0"/>
              <a:t>2018/9/18</a:t>
            </a:fld>
            <a:endParaRPr lang="zh-TW"/>
          </a:p>
        </p:txBody>
      </p:sp>
      <p:sp>
        <p:nvSpPr>
          <p:cNvPr id="5" name="頁尾版面配置區 4"/>
          <p:cNvSpPr>
            <a:spLocks noGrp="1"/>
          </p:cNvSpPr>
          <p:nvPr>
            <p:ph type="ftr" sz="quarter" idx="11"/>
          </p:nvPr>
        </p:nvSpPr>
        <p:spPr/>
        <p:txBody>
          <a:bodyPr/>
          <a:lstStyle/>
          <a:p>
            <a:endParaRPr lang="zh-TW"/>
          </a:p>
        </p:txBody>
      </p:sp>
      <p:sp>
        <p:nvSpPr>
          <p:cNvPr id="6" name="投影片編號版面配置區 5"/>
          <p:cNvSpPr>
            <a:spLocks noGrp="1"/>
          </p:cNvSpPr>
          <p:nvPr>
            <p:ph type="sldNum" sz="quarter" idx="12"/>
          </p:nvPr>
        </p:nvSpPr>
        <p:spPr/>
        <p:txBody>
          <a:bodyPr/>
          <a:lstStyle/>
          <a:p>
            <a:fld id="{9860EDB8-5305-433F-BE41-D7A86D811DB3}" type="slidenum">
              <a:t>‹#›</a:t>
            </a:fld>
            <a:endParaRPr lang="zh-TW"/>
          </a:p>
        </p:txBody>
      </p:sp>
      <p:sp>
        <p:nvSpPr>
          <p:cNvPr id="8" name="矩形 7"/>
          <p:cNvSpPr/>
          <p:nvPr userDrawn="1"/>
        </p:nvSpPr>
        <p:spPr>
          <a:xfrm>
            <a:off x="1" y="0"/>
            <a:ext cx="12192000" cy="486646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Tree>
    <p:extLst>
      <p:ext uri="{BB962C8B-B14F-4D97-AF65-F5344CB8AC3E}">
        <p14:creationId xmlns:p14="http://schemas.microsoft.com/office/powerpoint/2010/main" val="1904373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垂直文字">
    <p:spTree>
      <p:nvGrpSpPr>
        <p:cNvPr id="1" name=""/>
        <p:cNvGrpSpPr/>
        <p:nvPr/>
      </p:nvGrpSpPr>
      <p:grpSpPr>
        <a:xfrm>
          <a:off x="0" y="0"/>
          <a:ext cx="0" cy="0"/>
          <a:chOff x="0" y="0"/>
          <a:chExt cx="0" cy="0"/>
        </a:xfrm>
      </p:grpSpPr>
      <p:sp>
        <p:nvSpPr>
          <p:cNvPr id="7" name="矩形 6"/>
          <p:cNvSpPr/>
          <p:nvPr/>
        </p:nvSpPr>
        <p:spPr>
          <a:xfrm>
            <a:off x="1"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
        <p:nvSpPr>
          <p:cNvPr id="2" name="標題 1"/>
          <p:cNvSpPr>
            <a:spLocks noGrp="1"/>
          </p:cNvSpPr>
          <p:nvPr>
            <p:ph type="title"/>
          </p:nvPr>
        </p:nvSpPr>
        <p:spPr>
          <a:xfrm>
            <a:off x="609600" y="1"/>
            <a:ext cx="10744200" cy="1228436"/>
          </a:xfrm>
        </p:spPr>
        <p:txBody>
          <a:bodyPr anchor="b">
            <a:normAutofit/>
          </a:bodyPr>
          <a:lstStyle>
            <a:lvl1pPr latinLnBrk="0">
              <a:defRPr lang="zh-TW" sz="3138">
                <a:solidFill>
                  <a:schemeClr val="bg1"/>
                </a:solidFill>
              </a:defRPr>
            </a:lvl1pPr>
          </a:lstStyle>
          <a:p>
            <a:r>
              <a:rPr lang="zh-TW" altLang="en-US"/>
              <a:t>按一下以編輯母片標題樣式</a:t>
            </a:r>
            <a:endParaRPr lang="zh-TW"/>
          </a:p>
        </p:txBody>
      </p:sp>
      <p:sp>
        <p:nvSpPr>
          <p:cNvPr id="3" name="垂直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p>
        </p:txBody>
      </p:sp>
      <p:sp>
        <p:nvSpPr>
          <p:cNvPr id="4" name="日期版面配置區 3"/>
          <p:cNvSpPr>
            <a:spLocks noGrp="1"/>
          </p:cNvSpPr>
          <p:nvPr>
            <p:ph type="dt" sz="half" idx="10"/>
          </p:nvPr>
        </p:nvSpPr>
        <p:spPr/>
        <p:txBody>
          <a:bodyPr/>
          <a:lstStyle/>
          <a:p>
            <a:fld id="{E2A67A92-4F8F-4EB5-B9E6-6B300377E42F}" type="datetime1">
              <a:rPr lang="zh-TW" altLang="en-US" smtClean="0"/>
              <a:t>2018/9/18</a:t>
            </a:fld>
            <a:endParaRPr lang="zh-TW"/>
          </a:p>
        </p:txBody>
      </p:sp>
      <p:sp>
        <p:nvSpPr>
          <p:cNvPr id="5" name="頁尾版面配置區 4"/>
          <p:cNvSpPr>
            <a:spLocks noGrp="1"/>
          </p:cNvSpPr>
          <p:nvPr>
            <p:ph type="ftr" sz="quarter" idx="11"/>
          </p:nvPr>
        </p:nvSpPr>
        <p:spPr/>
        <p:txBody>
          <a:bodyPr/>
          <a:lstStyle/>
          <a:p>
            <a:endParaRPr lang="zh-TW"/>
          </a:p>
        </p:txBody>
      </p:sp>
      <p:sp>
        <p:nvSpPr>
          <p:cNvPr id="6" name="投影片編號版面配置區 5"/>
          <p:cNvSpPr>
            <a:spLocks noGrp="1"/>
          </p:cNvSpPr>
          <p:nvPr>
            <p:ph type="sldNum" sz="quarter" idx="12"/>
          </p:nvPr>
        </p:nvSpPr>
        <p:spPr/>
        <p:txBody>
          <a:bodyPr/>
          <a:lstStyle/>
          <a:p>
            <a:fld id="{9860EDB8-5305-433F-BE41-D7A86D811DB3}" type="slidenum">
              <a:t>‹#›</a:t>
            </a:fld>
            <a:endParaRPr lang="zh-TW"/>
          </a:p>
        </p:txBody>
      </p:sp>
      <p:sp>
        <p:nvSpPr>
          <p:cNvPr id="8" name="矩形 7"/>
          <p:cNvSpPr/>
          <p:nvPr userDrawn="1"/>
        </p:nvSpPr>
        <p:spPr>
          <a:xfrm>
            <a:off x="1"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Tree>
    <p:extLst>
      <p:ext uri="{BB962C8B-B14F-4D97-AF65-F5344CB8AC3E}">
        <p14:creationId xmlns:p14="http://schemas.microsoft.com/office/powerpoint/2010/main" val="1587994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標題及文字">
    <p:spTree>
      <p:nvGrpSpPr>
        <p:cNvPr id="1" name=""/>
        <p:cNvGrpSpPr/>
        <p:nvPr/>
      </p:nvGrpSpPr>
      <p:grpSpPr>
        <a:xfrm>
          <a:off x="0" y="0"/>
          <a:ext cx="0" cy="0"/>
          <a:chOff x="0" y="0"/>
          <a:chExt cx="0" cy="0"/>
        </a:xfrm>
      </p:grpSpPr>
      <p:sp>
        <p:nvSpPr>
          <p:cNvPr id="7" name="矩形 6"/>
          <p:cNvSpPr/>
          <p:nvPr/>
        </p:nvSpPr>
        <p:spPr>
          <a:xfrm>
            <a:off x="10095347"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
        <p:nvSpPr>
          <p:cNvPr id="2" name="垂直標題 1"/>
          <p:cNvSpPr>
            <a:spLocks noGrp="1"/>
          </p:cNvSpPr>
          <p:nvPr>
            <p:ph type="title" orient="vert"/>
          </p:nvPr>
        </p:nvSpPr>
        <p:spPr>
          <a:xfrm>
            <a:off x="10215419" y="365125"/>
            <a:ext cx="1819565" cy="5811838"/>
          </a:xfrm>
        </p:spPr>
        <p:txBody>
          <a:bodyPr vert="eaVert" anchor="b">
            <a:normAutofit/>
          </a:bodyPr>
          <a:lstStyle>
            <a:lvl1pPr latinLnBrk="0">
              <a:defRPr lang="zh-TW" sz="3138">
                <a:solidFill>
                  <a:schemeClr val="bg1"/>
                </a:solidFill>
              </a:defRPr>
            </a:lvl1pPr>
          </a:lstStyle>
          <a:p>
            <a:r>
              <a:rPr lang="zh-TW" altLang="en-US"/>
              <a:t>按一下以編輯母片標題樣式</a:t>
            </a:r>
            <a:endParaRPr lang="zh-TW"/>
          </a:p>
        </p:txBody>
      </p:sp>
      <p:sp>
        <p:nvSpPr>
          <p:cNvPr id="3" name="垂直文字版面配置區 2"/>
          <p:cNvSpPr>
            <a:spLocks noGrp="1"/>
          </p:cNvSpPr>
          <p:nvPr>
            <p:ph type="body" orient="vert" idx="1"/>
          </p:nvPr>
        </p:nvSpPr>
        <p:spPr>
          <a:xfrm>
            <a:off x="838202"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p>
        </p:txBody>
      </p:sp>
      <p:sp>
        <p:nvSpPr>
          <p:cNvPr id="4" name="日期版面配置區 3"/>
          <p:cNvSpPr>
            <a:spLocks noGrp="1"/>
          </p:cNvSpPr>
          <p:nvPr>
            <p:ph type="dt" sz="half" idx="10"/>
          </p:nvPr>
        </p:nvSpPr>
        <p:spPr/>
        <p:txBody>
          <a:bodyPr/>
          <a:lstStyle/>
          <a:p>
            <a:fld id="{F2ED224D-9D15-42AC-825B-C8771F605F4E}" type="datetime1">
              <a:rPr lang="zh-TW" altLang="en-US" smtClean="0"/>
              <a:t>2018/9/18</a:t>
            </a:fld>
            <a:endParaRPr lang="zh-TW"/>
          </a:p>
        </p:txBody>
      </p:sp>
      <p:sp>
        <p:nvSpPr>
          <p:cNvPr id="5" name="頁尾版面配置區 4"/>
          <p:cNvSpPr>
            <a:spLocks noGrp="1"/>
          </p:cNvSpPr>
          <p:nvPr>
            <p:ph type="ftr" sz="quarter" idx="11"/>
          </p:nvPr>
        </p:nvSpPr>
        <p:spPr/>
        <p:txBody>
          <a:bodyPr/>
          <a:lstStyle/>
          <a:p>
            <a:endParaRPr lang="zh-TW"/>
          </a:p>
        </p:txBody>
      </p:sp>
      <p:sp>
        <p:nvSpPr>
          <p:cNvPr id="6" name="投影片編號版面配置區 5"/>
          <p:cNvSpPr>
            <a:spLocks noGrp="1"/>
          </p:cNvSpPr>
          <p:nvPr>
            <p:ph type="sldNum" sz="quarter" idx="12"/>
          </p:nvPr>
        </p:nvSpPr>
        <p:spPr/>
        <p:txBody>
          <a:bodyPr/>
          <a:lstStyle/>
          <a:p>
            <a:fld id="{9860EDB8-5305-433F-BE41-D7A86D811DB3}" type="slidenum">
              <a:t>‹#›</a:t>
            </a:fld>
            <a:endParaRPr lang="zh-TW"/>
          </a:p>
        </p:txBody>
      </p:sp>
      <p:sp>
        <p:nvSpPr>
          <p:cNvPr id="8" name="矩形 7"/>
          <p:cNvSpPr/>
          <p:nvPr userDrawn="1"/>
        </p:nvSpPr>
        <p:spPr>
          <a:xfrm>
            <a:off x="10095347"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Tree>
    <p:extLst>
      <p:ext uri="{BB962C8B-B14F-4D97-AF65-F5344CB8AC3E}">
        <p14:creationId xmlns:p14="http://schemas.microsoft.com/office/powerpoint/2010/main" val="1353204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7" name="矩形 6"/>
          <p:cNvSpPr/>
          <p:nvPr/>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2" name="標題 1"/>
          <p:cNvSpPr>
            <a:spLocks noGrp="1"/>
          </p:cNvSpPr>
          <p:nvPr>
            <p:ph type="ctrTitle"/>
          </p:nvPr>
        </p:nvSpPr>
        <p:spPr>
          <a:xfrm>
            <a:off x="838200" y="2061006"/>
            <a:ext cx="10515600" cy="2387600"/>
          </a:xfrm>
        </p:spPr>
        <p:txBody>
          <a:bodyPr anchor="b">
            <a:normAutofit/>
          </a:bodyPr>
          <a:lstStyle>
            <a:lvl1pPr algn="l" latinLnBrk="0">
              <a:defRPr lang="zh-TW" sz="5400">
                <a:solidFill>
                  <a:schemeClr val="bg1"/>
                </a:solidFill>
              </a:defRPr>
            </a:lvl1pPr>
          </a:lstStyle>
          <a:p>
            <a:r>
              <a:rPr lang="zh-TW" altLang="en-US"/>
              <a:t>按一下以編輯母片標題樣式</a:t>
            </a:r>
            <a:endParaRPr lang="zh-TW"/>
          </a:p>
        </p:txBody>
      </p:sp>
      <p:sp>
        <p:nvSpPr>
          <p:cNvPr id="3" name="副標題 2"/>
          <p:cNvSpPr>
            <a:spLocks noGrp="1"/>
          </p:cNvSpPr>
          <p:nvPr>
            <p:ph type="subTitle" idx="1"/>
          </p:nvPr>
        </p:nvSpPr>
        <p:spPr>
          <a:xfrm>
            <a:off x="838203" y="5110611"/>
            <a:ext cx="6705599" cy="1137793"/>
          </a:xfrm>
        </p:spPr>
        <p:txBody>
          <a:bodyPr>
            <a:normAutofit/>
          </a:bodyPr>
          <a:lstStyle>
            <a:lvl1pPr marL="0" indent="0" algn="l" latinLnBrk="0">
              <a:lnSpc>
                <a:spcPct val="150000"/>
              </a:lnSpc>
              <a:spcBef>
                <a:spcPts val="600"/>
              </a:spcBef>
              <a:buNone/>
              <a:defRPr lang="zh-TW" sz="2800">
                <a:solidFill>
                  <a:srgbClr val="D24726"/>
                </a:solidFill>
                <a:latin typeface="+mj-lt"/>
              </a:defRPr>
            </a:lvl1pPr>
            <a:lvl2pPr marL="457189" indent="0" algn="ctr" latinLnBrk="0">
              <a:buNone/>
              <a:defRPr lang="zh-TW" sz="2000"/>
            </a:lvl2pPr>
            <a:lvl3pPr marL="914377" indent="0" algn="ctr" latinLnBrk="0">
              <a:buNone/>
              <a:defRPr lang="zh-TW" sz="1800"/>
            </a:lvl3pPr>
            <a:lvl4pPr marL="1371566" indent="0" algn="ctr" latinLnBrk="0">
              <a:buNone/>
              <a:defRPr lang="zh-TW" sz="1600"/>
            </a:lvl4pPr>
            <a:lvl5pPr marL="1828754" indent="0" algn="ctr" latinLnBrk="0">
              <a:buNone/>
              <a:defRPr lang="zh-TW" sz="1600"/>
            </a:lvl5pPr>
            <a:lvl6pPr marL="2285943" indent="0" algn="ctr" latinLnBrk="0">
              <a:buNone/>
              <a:defRPr lang="zh-TW" sz="1600"/>
            </a:lvl6pPr>
            <a:lvl7pPr marL="2743131" indent="0" algn="ctr" latinLnBrk="0">
              <a:buNone/>
              <a:defRPr lang="zh-TW" sz="1600"/>
            </a:lvl7pPr>
            <a:lvl8pPr marL="3200320" indent="0" algn="ctr" latinLnBrk="0">
              <a:buNone/>
              <a:defRPr lang="zh-TW" sz="1600"/>
            </a:lvl8pPr>
            <a:lvl9pPr marL="3657509" indent="0" algn="ctr" latinLnBrk="0">
              <a:buNone/>
              <a:defRPr lang="zh-TW" sz="1600"/>
            </a:lvl9pPr>
          </a:lstStyle>
          <a:p>
            <a:r>
              <a:rPr lang="zh-TW" altLang="en-US"/>
              <a:t>按一下以編輯母片副標題樣式</a:t>
            </a:r>
            <a:endParaRPr lang="zh-TW"/>
          </a:p>
        </p:txBody>
      </p:sp>
      <p:sp>
        <p:nvSpPr>
          <p:cNvPr id="4" name="日期版面配置區 3"/>
          <p:cNvSpPr>
            <a:spLocks noGrp="1"/>
          </p:cNvSpPr>
          <p:nvPr>
            <p:ph type="dt" sz="half" idx="10"/>
          </p:nvPr>
        </p:nvSpPr>
        <p:spPr/>
        <p:txBody>
          <a:bodyPr/>
          <a:lstStyle/>
          <a:p>
            <a:fld id="{EA9EBD9D-962D-43AF-8EB3-ADE77261964D}" type="datetime1">
              <a:rPr lang="zh-TW" altLang="en-US" smtClean="0"/>
              <a:t>2018/9/18</a:t>
            </a:fld>
            <a:endParaRPr lang="zh-TW"/>
          </a:p>
        </p:txBody>
      </p:sp>
      <p:sp>
        <p:nvSpPr>
          <p:cNvPr id="5" name="頁尾版面配置區 4"/>
          <p:cNvSpPr>
            <a:spLocks noGrp="1"/>
          </p:cNvSpPr>
          <p:nvPr>
            <p:ph type="ftr" sz="quarter" idx="11"/>
          </p:nvPr>
        </p:nvSpPr>
        <p:spPr/>
        <p:txBody>
          <a:bodyPr/>
          <a:lstStyle/>
          <a:p>
            <a:endParaRPr lang="zh-TW"/>
          </a:p>
        </p:txBody>
      </p:sp>
      <p:sp>
        <p:nvSpPr>
          <p:cNvPr id="6" name="投影片編號版面配置區 5"/>
          <p:cNvSpPr>
            <a:spLocks noGrp="1"/>
          </p:cNvSpPr>
          <p:nvPr>
            <p:ph type="sldNum" sz="quarter" idx="12"/>
          </p:nvPr>
        </p:nvSpPr>
        <p:spPr/>
        <p:txBody>
          <a:bodyPr/>
          <a:lstStyle/>
          <a:p>
            <a:fld id="{9860EDB8-5305-433F-BE41-D7A86D811DB3}" type="slidenum">
              <a:t>‹#›</a:t>
            </a:fld>
            <a:endParaRPr lang="zh-TW"/>
          </a:p>
        </p:txBody>
      </p:sp>
      <p:sp>
        <p:nvSpPr>
          <p:cNvPr id="8" name="矩形 7"/>
          <p:cNvSpPr/>
          <p:nvPr userDrawn="1"/>
        </p:nvSpPr>
        <p:spPr>
          <a:xfrm>
            <a:off x="0" y="0"/>
            <a:ext cx="12192000" cy="486646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Tree>
    <p:extLst>
      <p:ext uri="{BB962C8B-B14F-4D97-AF65-F5344CB8AC3E}">
        <p14:creationId xmlns:p14="http://schemas.microsoft.com/office/powerpoint/2010/main" val="250285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80449" y="1249137"/>
            <a:ext cx="10749367" cy="4825093"/>
          </a:xfrm>
        </p:spPr>
        <p:txBody>
          <a:bodyPr>
            <a:normAutofit/>
          </a:bodyPr>
          <a:lstStyle>
            <a:lvl1pPr marL="571486" indent="-571486" latinLnBrk="0">
              <a:lnSpc>
                <a:spcPct val="150000"/>
              </a:lnSpc>
              <a:spcAft>
                <a:spcPts val="0"/>
              </a:spcAft>
              <a:buFont typeface="Arial" panose="020B0604020202020204" pitchFamily="34" charset="0"/>
              <a:buChar char="•"/>
              <a:defRPr lang="zh-TW" sz="3600" spc="0">
                <a:solidFill>
                  <a:schemeClr val="tx1"/>
                </a:solidFill>
              </a:defRPr>
            </a:lvl1pPr>
            <a:lvl2pPr latinLnBrk="0">
              <a:lnSpc>
                <a:spcPct val="150000"/>
              </a:lnSpc>
              <a:spcAft>
                <a:spcPts val="0"/>
              </a:spcAft>
              <a:defRPr lang="zh-TW" sz="2800">
                <a:solidFill>
                  <a:schemeClr val="tx1"/>
                </a:solidFill>
              </a:defRPr>
            </a:lvl2pPr>
            <a:lvl3pPr latinLnBrk="0">
              <a:lnSpc>
                <a:spcPct val="150000"/>
              </a:lnSpc>
              <a:spcAft>
                <a:spcPts val="0"/>
              </a:spcAft>
              <a:defRPr lang="zh-TW" sz="2400">
                <a:solidFill>
                  <a:schemeClr val="tx1"/>
                </a:solidFill>
              </a:defRPr>
            </a:lvl3pPr>
            <a:lvl4pPr latinLnBrk="0">
              <a:lnSpc>
                <a:spcPct val="150000"/>
              </a:lnSpc>
              <a:spcAft>
                <a:spcPts val="0"/>
              </a:spcAft>
              <a:defRPr lang="zh-TW" sz="2400">
                <a:solidFill>
                  <a:schemeClr val="tx1"/>
                </a:solidFill>
              </a:defRPr>
            </a:lvl4pPr>
            <a:lvl5pPr latinLnBrk="0">
              <a:lnSpc>
                <a:spcPct val="150000"/>
              </a:lnSpc>
              <a:spcAft>
                <a:spcPts val="0"/>
              </a:spcAft>
              <a:defRPr lang="zh-TW" sz="2400">
                <a:solidFill>
                  <a:schemeClr val="tx1"/>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zh-TW" dirty="0"/>
          </a:p>
        </p:txBody>
      </p:sp>
      <p:sp>
        <p:nvSpPr>
          <p:cNvPr id="4" name="日期版面配置區 3"/>
          <p:cNvSpPr>
            <a:spLocks noGrp="1"/>
          </p:cNvSpPr>
          <p:nvPr>
            <p:ph type="dt" sz="half" idx="10"/>
          </p:nvPr>
        </p:nvSpPr>
        <p:spPr/>
        <p:txBody>
          <a:bodyPr/>
          <a:lstStyle/>
          <a:p>
            <a:fld id="{3939D195-6873-493B-B282-CA9569B7A491}" type="datetime1">
              <a:rPr lang="zh-TW" altLang="en-US" smtClean="0"/>
              <a:t>2018/9/18</a:t>
            </a:fld>
            <a:endParaRPr lang="zh-TW"/>
          </a:p>
        </p:txBody>
      </p:sp>
      <p:sp>
        <p:nvSpPr>
          <p:cNvPr id="5" name="頁尾版面配置區 4"/>
          <p:cNvSpPr>
            <a:spLocks noGrp="1"/>
          </p:cNvSpPr>
          <p:nvPr>
            <p:ph type="ftr" sz="quarter" idx="11"/>
          </p:nvPr>
        </p:nvSpPr>
        <p:spPr/>
        <p:txBody>
          <a:bodyPr/>
          <a:lstStyle/>
          <a:p>
            <a:endParaRPr lang="zh-TW"/>
          </a:p>
        </p:txBody>
      </p:sp>
      <p:sp>
        <p:nvSpPr>
          <p:cNvPr id="6" name="投影片編號版面配置區 5"/>
          <p:cNvSpPr>
            <a:spLocks noGrp="1"/>
          </p:cNvSpPr>
          <p:nvPr>
            <p:ph type="sldNum" sz="quarter" idx="12"/>
          </p:nvPr>
        </p:nvSpPr>
        <p:spPr/>
        <p:txBody>
          <a:bodyPr/>
          <a:lstStyle/>
          <a:p>
            <a:fld id="{9860EDB8-5305-433F-BE41-D7A86D811DB3}" type="slidenum">
              <a:t>‹#›</a:t>
            </a:fld>
            <a:endParaRPr lang="zh-TW"/>
          </a:p>
        </p:txBody>
      </p:sp>
      <p:sp>
        <p:nvSpPr>
          <p:cNvPr id="8" name="矩形 7"/>
          <p:cNvSpPr/>
          <p:nvPr userDrawn="1"/>
        </p:nvSpPr>
        <p:spPr>
          <a:xfrm>
            <a:off x="0" y="1"/>
            <a:ext cx="12192000" cy="1066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2" name="標題 1"/>
          <p:cNvSpPr>
            <a:spLocks noGrp="1"/>
          </p:cNvSpPr>
          <p:nvPr>
            <p:ph type="title"/>
          </p:nvPr>
        </p:nvSpPr>
        <p:spPr>
          <a:xfrm>
            <a:off x="480449" y="182338"/>
            <a:ext cx="10749367" cy="702129"/>
          </a:xfrm>
        </p:spPr>
        <p:txBody>
          <a:bodyPr anchor="b">
            <a:normAutofit/>
          </a:bodyPr>
          <a:lstStyle>
            <a:lvl1pPr latinLnBrk="0">
              <a:defRPr lang="zh-TW" sz="4000">
                <a:solidFill>
                  <a:schemeClr val="bg1"/>
                </a:solidFill>
                <a:latin typeface="標楷體" panose="03000509000000000000" pitchFamily="65" charset="-120"/>
                <a:ea typeface="標楷體" panose="03000509000000000000" pitchFamily="65" charset="-120"/>
              </a:defRPr>
            </a:lvl1pPr>
          </a:lstStyle>
          <a:p>
            <a:r>
              <a:rPr lang="zh-TW" altLang="en-US" dirty="0"/>
              <a:t>按一下以編輯母片標題樣式</a:t>
            </a:r>
            <a:endParaRPr lang="zh-TW" dirty="0"/>
          </a:p>
        </p:txBody>
      </p:sp>
    </p:spTree>
    <p:extLst>
      <p:ext uri="{BB962C8B-B14F-4D97-AF65-F5344CB8AC3E}">
        <p14:creationId xmlns:p14="http://schemas.microsoft.com/office/powerpoint/2010/main" val="10233958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7" name="矩形 6"/>
          <p:cNvSpPr/>
          <p:nvPr/>
        </p:nvSpPr>
        <p:spPr>
          <a:xfrm>
            <a:off x="5656883"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2" name="標題 1"/>
          <p:cNvSpPr>
            <a:spLocks noGrp="1"/>
          </p:cNvSpPr>
          <p:nvPr>
            <p:ph type="title"/>
          </p:nvPr>
        </p:nvSpPr>
        <p:spPr>
          <a:xfrm>
            <a:off x="838201" y="2402239"/>
            <a:ext cx="4508715" cy="2187227"/>
          </a:xfrm>
        </p:spPr>
        <p:txBody>
          <a:bodyPr anchor="ctr">
            <a:noAutofit/>
          </a:bodyPr>
          <a:lstStyle>
            <a:lvl1pPr algn="l" latinLnBrk="0">
              <a:defRPr lang="zh-TW" sz="4800">
                <a:solidFill>
                  <a:srgbClr val="D24726"/>
                </a:solidFill>
              </a:defRPr>
            </a:lvl1pPr>
          </a:lstStyle>
          <a:p>
            <a:r>
              <a:rPr lang="zh-TW" altLang="en-US"/>
              <a:t>按一下以編輯母片標題樣式</a:t>
            </a:r>
            <a:endParaRPr lang="zh-TW"/>
          </a:p>
        </p:txBody>
      </p:sp>
      <p:sp>
        <p:nvSpPr>
          <p:cNvPr id="3" name="文字版面配置區 2"/>
          <p:cNvSpPr>
            <a:spLocks noGrp="1"/>
          </p:cNvSpPr>
          <p:nvPr>
            <p:ph type="body" idx="1"/>
          </p:nvPr>
        </p:nvSpPr>
        <p:spPr>
          <a:xfrm>
            <a:off x="6323308" y="2402237"/>
            <a:ext cx="5269424" cy="2187226"/>
          </a:xfrm>
        </p:spPr>
        <p:txBody>
          <a:bodyPr anchor="ctr">
            <a:normAutofit/>
          </a:bodyPr>
          <a:lstStyle>
            <a:lvl1pPr marL="0" indent="0" latinLnBrk="0">
              <a:lnSpc>
                <a:spcPct val="150000"/>
              </a:lnSpc>
              <a:buNone/>
              <a:defRPr lang="zh-TW" sz="2800">
                <a:solidFill>
                  <a:schemeClr val="bg1"/>
                </a:solidFill>
                <a:latin typeface="+mj-lt"/>
              </a:defRPr>
            </a:lvl1pPr>
            <a:lvl2pPr marL="457189" indent="0" latinLnBrk="0">
              <a:buNone/>
              <a:defRPr lang="zh-TW" sz="2000"/>
            </a:lvl2pPr>
            <a:lvl3pPr marL="914377" indent="0" latinLnBrk="0">
              <a:buNone/>
              <a:defRPr lang="zh-TW" sz="1800"/>
            </a:lvl3pPr>
            <a:lvl4pPr marL="1371566" indent="0" latinLnBrk="0">
              <a:buNone/>
              <a:defRPr lang="zh-TW" sz="1600"/>
            </a:lvl4pPr>
            <a:lvl5pPr marL="1828754" indent="0" latinLnBrk="0">
              <a:buNone/>
              <a:defRPr lang="zh-TW" sz="1600"/>
            </a:lvl5pPr>
            <a:lvl6pPr marL="2285943" indent="0" latinLnBrk="0">
              <a:buNone/>
              <a:defRPr lang="zh-TW" sz="1600"/>
            </a:lvl6pPr>
            <a:lvl7pPr marL="2743131" indent="0" latinLnBrk="0">
              <a:buNone/>
              <a:defRPr lang="zh-TW" sz="1600"/>
            </a:lvl7pPr>
            <a:lvl8pPr marL="3200320" indent="0" latinLnBrk="0">
              <a:buNone/>
              <a:defRPr lang="zh-TW" sz="1600"/>
            </a:lvl8pPr>
            <a:lvl9pPr marL="3657509" indent="0" latinLnBrk="0">
              <a:buNone/>
              <a:defRPr lang="zh-TW" sz="1600"/>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9FCDB075-75EE-48A3-BD89-C62FB89BDBBD}" type="datetime1">
              <a:rPr lang="zh-TW" altLang="en-US" smtClean="0"/>
              <a:t>2018/9/18</a:t>
            </a:fld>
            <a:endParaRPr lang="zh-TW"/>
          </a:p>
        </p:txBody>
      </p:sp>
      <p:sp>
        <p:nvSpPr>
          <p:cNvPr id="5" name="頁尾版面配置區 4"/>
          <p:cNvSpPr>
            <a:spLocks noGrp="1"/>
          </p:cNvSpPr>
          <p:nvPr>
            <p:ph type="ftr" sz="quarter" idx="11"/>
          </p:nvPr>
        </p:nvSpPr>
        <p:spPr/>
        <p:txBody>
          <a:bodyPr/>
          <a:lstStyle/>
          <a:p>
            <a:endParaRPr lang="zh-TW"/>
          </a:p>
        </p:txBody>
      </p:sp>
      <p:sp>
        <p:nvSpPr>
          <p:cNvPr id="6" name="投影片編號版面配置區 5"/>
          <p:cNvSpPr>
            <a:spLocks noGrp="1"/>
          </p:cNvSpPr>
          <p:nvPr>
            <p:ph type="sldNum" sz="quarter" idx="12"/>
          </p:nvPr>
        </p:nvSpPr>
        <p:spPr/>
        <p:txBody>
          <a:bodyPr/>
          <a:lstStyle/>
          <a:p>
            <a:fld id="{9860EDB8-5305-433F-BE41-D7A86D811DB3}" type="slidenum">
              <a:t>‹#›</a:t>
            </a:fld>
            <a:endParaRPr lang="zh-TW"/>
          </a:p>
        </p:txBody>
      </p:sp>
      <p:sp>
        <p:nvSpPr>
          <p:cNvPr id="8" name="矩形 7"/>
          <p:cNvSpPr/>
          <p:nvPr userDrawn="1"/>
        </p:nvSpPr>
        <p:spPr>
          <a:xfrm>
            <a:off x="5656883"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Tree>
    <p:extLst>
      <p:ext uri="{BB962C8B-B14F-4D97-AF65-F5344CB8AC3E}">
        <p14:creationId xmlns:p14="http://schemas.microsoft.com/office/powerpoint/2010/main" val="26314039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矩形 7"/>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2" name="標題 1"/>
          <p:cNvSpPr>
            <a:spLocks noGrp="1"/>
          </p:cNvSpPr>
          <p:nvPr>
            <p:ph type="title"/>
          </p:nvPr>
        </p:nvSpPr>
        <p:spPr>
          <a:xfrm>
            <a:off x="609600" y="1"/>
            <a:ext cx="10744200" cy="1228436"/>
          </a:xfrm>
        </p:spPr>
        <p:txBody>
          <a:bodyPr anchor="b">
            <a:normAutofit/>
          </a:bodyPr>
          <a:lstStyle>
            <a:lvl1pPr latinLnBrk="0">
              <a:defRPr lang="zh-TW" sz="3600">
                <a:solidFill>
                  <a:schemeClr val="bg1"/>
                </a:solidFill>
              </a:defRPr>
            </a:lvl1pPr>
          </a:lstStyle>
          <a:p>
            <a:r>
              <a:rPr lang="zh-TW" altLang="en-US"/>
              <a:t>按一下以編輯母片標題樣式</a:t>
            </a:r>
            <a:endParaRPr lang="zh-TW"/>
          </a:p>
        </p:txBody>
      </p:sp>
      <p:sp>
        <p:nvSpPr>
          <p:cNvPr id="3" name="內容版面配置區 2"/>
          <p:cNvSpPr>
            <a:spLocks noGrp="1"/>
          </p:cNvSpPr>
          <p:nvPr>
            <p:ph sz="half" idx="1"/>
          </p:nvPr>
        </p:nvSpPr>
        <p:spPr>
          <a:xfrm>
            <a:off x="838200" y="1825625"/>
            <a:ext cx="5181600" cy="4351338"/>
          </a:xfrm>
        </p:spPr>
        <p:txBody>
          <a:bodyPr vert="horz" lIns="91440" tIns="45720" rIns="91440" bIns="45720" rtlCol="0">
            <a:normAutofit/>
          </a:bodyPr>
          <a:lstStyle>
            <a:lvl1pPr latinLnBrk="0">
              <a:defRPr lang="zh-TW" sz="1600">
                <a:solidFill>
                  <a:schemeClr val="bg1">
                    <a:lumMod val="50000"/>
                  </a:schemeClr>
                </a:solidFill>
              </a:defRPr>
            </a:lvl1pPr>
            <a:lvl2pPr latinLnBrk="0">
              <a:defRPr lang="zh-TW" sz="1400">
                <a:solidFill>
                  <a:schemeClr val="bg1">
                    <a:lumMod val="50000"/>
                  </a:schemeClr>
                </a:solidFill>
              </a:defRPr>
            </a:lvl2pPr>
            <a:lvl3pPr latinLnBrk="0">
              <a:defRPr lang="zh-TW" sz="1200">
                <a:solidFill>
                  <a:schemeClr val="bg1">
                    <a:lumMod val="50000"/>
                  </a:schemeClr>
                </a:solidFill>
              </a:defRPr>
            </a:lvl3pPr>
            <a:lvl4pPr latinLnBrk="0">
              <a:defRPr lang="zh-TW" sz="1100">
                <a:solidFill>
                  <a:schemeClr val="bg1">
                    <a:lumMod val="50000"/>
                  </a:schemeClr>
                </a:solidFill>
              </a:defRPr>
            </a:lvl4pPr>
            <a:lvl5pPr latinLnBrk="0">
              <a:defRPr lang="zh-TW" sz="1100">
                <a:solidFill>
                  <a:schemeClr val="bg1">
                    <a:lumMod val="50000"/>
                  </a:schemeClr>
                </a:solidFill>
              </a:defRPr>
            </a:lvl5pPr>
          </a:lstStyle>
          <a:p>
            <a:pPr marL="0" lvl="0" indent="0">
              <a:lnSpc>
                <a:spcPct val="150000"/>
              </a:lnSpc>
              <a:spcAft>
                <a:spcPts val="1200"/>
              </a:spcAft>
              <a:buNone/>
            </a:pPr>
            <a:r>
              <a:rPr lang="zh-TW" altLang="en-US"/>
              <a:t>按一下以編輯母片文字樣式</a:t>
            </a:r>
          </a:p>
          <a:p>
            <a:pPr marL="0" lvl="1" indent="0">
              <a:lnSpc>
                <a:spcPct val="150000"/>
              </a:lnSpc>
              <a:spcAft>
                <a:spcPts val="1200"/>
              </a:spcAft>
              <a:buNone/>
            </a:pPr>
            <a:r>
              <a:rPr lang="zh-TW" altLang="en-US"/>
              <a:t>第二層</a:t>
            </a:r>
          </a:p>
          <a:p>
            <a:pPr marL="0" lvl="2" indent="0">
              <a:lnSpc>
                <a:spcPct val="150000"/>
              </a:lnSpc>
              <a:spcAft>
                <a:spcPts val="1200"/>
              </a:spcAft>
              <a:buNone/>
            </a:pPr>
            <a:r>
              <a:rPr lang="zh-TW" altLang="en-US"/>
              <a:t>第三層</a:t>
            </a:r>
          </a:p>
          <a:p>
            <a:pPr marL="0" lvl="3" indent="0">
              <a:lnSpc>
                <a:spcPct val="150000"/>
              </a:lnSpc>
              <a:spcAft>
                <a:spcPts val="1200"/>
              </a:spcAft>
              <a:buNone/>
            </a:pPr>
            <a:r>
              <a:rPr lang="zh-TW" altLang="en-US"/>
              <a:t>第四層</a:t>
            </a:r>
          </a:p>
          <a:p>
            <a:pPr marL="0" lvl="4" indent="0">
              <a:lnSpc>
                <a:spcPct val="150000"/>
              </a:lnSpc>
              <a:spcAft>
                <a:spcPts val="1200"/>
              </a:spcAft>
              <a:buNone/>
            </a:pPr>
            <a:r>
              <a:rPr lang="zh-TW" altLang="en-US"/>
              <a:t>第五層</a:t>
            </a:r>
            <a:endParaRPr lang="zh-TW"/>
          </a:p>
        </p:txBody>
      </p:sp>
      <p:sp>
        <p:nvSpPr>
          <p:cNvPr id="4" name="內容版面配置區 3"/>
          <p:cNvSpPr>
            <a:spLocks noGrp="1"/>
          </p:cNvSpPr>
          <p:nvPr>
            <p:ph sz="half" idx="2"/>
          </p:nvPr>
        </p:nvSpPr>
        <p:spPr>
          <a:xfrm>
            <a:off x="6172200" y="1825625"/>
            <a:ext cx="5181600" cy="4351338"/>
          </a:xfrm>
        </p:spPr>
        <p:txBody>
          <a:bodyPr vert="horz" lIns="91440" tIns="45720" rIns="91440" bIns="45720" rtlCol="0">
            <a:normAutofit/>
          </a:bodyPr>
          <a:lstStyle>
            <a:lvl1pPr latinLnBrk="0">
              <a:defRPr lang="zh-TW" sz="1600">
                <a:solidFill>
                  <a:schemeClr val="bg1">
                    <a:lumMod val="50000"/>
                  </a:schemeClr>
                </a:solidFill>
              </a:defRPr>
            </a:lvl1pPr>
            <a:lvl2pPr latinLnBrk="0">
              <a:defRPr lang="zh-TW" sz="1400">
                <a:solidFill>
                  <a:schemeClr val="bg1">
                    <a:lumMod val="50000"/>
                  </a:schemeClr>
                </a:solidFill>
              </a:defRPr>
            </a:lvl2pPr>
            <a:lvl3pPr latinLnBrk="0">
              <a:defRPr lang="zh-TW" sz="1200">
                <a:solidFill>
                  <a:schemeClr val="bg1">
                    <a:lumMod val="50000"/>
                  </a:schemeClr>
                </a:solidFill>
              </a:defRPr>
            </a:lvl3pPr>
            <a:lvl4pPr latinLnBrk="0">
              <a:defRPr lang="zh-TW" sz="1100">
                <a:solidFill>
                  <a:schemeClr val="bg1">
                    <a:lumMod val="50000"/>
                  </a:schemeClr>
                </a:solidFill>
              </a:defRPr>
            </a:lvl4pPr>
            <a:lvl5pPr latinLnBrk="0">
              <a:defRPr lang="zh-TW" sz="1100">
                <a:solidFill>
                  <a:schemeClr val="bg1">
                    <a:lumMod val="50000"/>
                  </a:schemeClr>
                </a:solidFill>
              </a:defRPr>
            </a:lvl5pPr>
          </a:lstStyle>
          <a:p>
            <a:pPr marL="0" lvl="0" indent="0">
              <a:lnSpc>
                <a:spcPct val="150000"/>
              </a:lnSpc>
              <a:spcAft>
                <a:spcPts val="1200"/>
              </a:spcAft>
              <a:buNone/>
            </a:pPr>
            <a:r>
              <a:rPr lang="zh-TW" altLang="en-US"/>
              <a:t>按一下以編輯母片文字樣式</a:t>
            </a:r>
          </a:p>
          <a:p>
            <a:pPr marL="0" lvl="1" indent="0">
              <a:lnSpc>
                <a:spcPct val="150000"/>
              </a:lnSpc>
              <a:spcAft>
                <a:spcPts val="1200"/>
              </a:spcAft>
              <a:buNone/>
            </a:pPr>
            <a:r>
              <a:rPr lang="zh-TW" altLang="en-US"/>
              <a:t>第二層</a:t>
            </a:r>
          </a:p>
          <a:p>
            <a:pPr marL="0" lvl="2" indent="0">
              <a:lnSpc>
                <a:spcPct val="150000"/>
              </a:lnSpc>
              <a:spcAft>
                <a:spcPts val="1200"/>
              </a:spcAft>
              <a:buNone/>
            </a:pPr>
            <a:r>
              <a:rPr lang="zh-TW" altLang="en-US"/>
              <a:t>第三層</a:t>
            </a:r>
          </a:p>
          <a:p>
            <a:pPr marL="0" lvl="3" indent="0">
              <a:lnSpc>
                <a:spcPct val="150000"/>
              </a:lnSpc>
              <a:spcAft>
                <a:spcPts val="1200"/>
              </a:spcAft>
              <a:buNone/>
            </a:pPr>
            <a:r>
              <a:rPr lang="zh-TW" altLang="en-US"/>
              <a:t>第四層</a:t>
            </a:r>
          </a:p>
          <a:p>
            <a:pPr marL="0" lvl="4" indent="0">
              <a:lnSpc>
                <a:spcPct val="150000"/>
              </a:lnSpc>
              <a:spcAft>
                <a:spcPts val="1200"/>
              </a:spcAft>
              <a:buNone/>
            </a:pPr>
            <a:r>
              <a:rPr lang="zh-TW" altLang="en-US"/>
              <a:t>第五層</a:t>
            </a:r>
            <a:endParaRPr lang="zh-TW"/>
          </a:p>
        </p:txBody>
      </p:sp>
      <p:sp>
        <p:nvSpPr>
          <p:cNvPr id="5" name="日期版面配置區 4"/>
          <p:cNvSpPr>
            <a:spLocks noGrp="1"/>
          </p:cNvSpPr>
          <p:nvPr>
            <p:ph type="dt" sz="half" idx="10"/>
          </p:nvPr>
        </p:nvSpPr>
        <p:spPr/>
        <p:txBody>
          <a:bodyPr/>
          <a:lstStyle/>
          <a:p>
            <a:fld id="{4BAAB9CE-F8D0-42E2-A17C-DA76579AB427}" type="datetime1">
              <a:rPr lang="zh-TW" altLang="en-US" smtClean="0"/>
              <a:t>2018/9/18</a:t>
            </a:fld>
            <a:endParaRPr lang="zh-TW"/>
          </a:p>
        </p:txBody>
      </p:sp>
      <p:sp>
        <p:nvSpPr>
          <p:cNvPr id="6" name="頁尾版面配置區 5"/>
          <p:cNvSpPr>
            <a:spLocks noGrp="1"/>
          </p:cNvSpPr>
          <p:nvPr>
            <p:ph type="ftr" sz="quarter" idx="11"/>
          </p:nvPr>
        </p:nvSpPr>
        <p:spPr/>
        <p:txBody>
          <a:bodyPr/>
          <a:lstStyle/>
          <a:p>
            <a:endParaRPr lang="zh-TW"/>
          </a:p>
        </p:txBody>
      </p:sp>
      <p:sp>
        <p:nvSpPr>
          <p:cNvPr id="7" name="投影片編號版面配置區 6"/>
          <p:cNvSpPr>
            <a:spLocks noGrp="1"/>
          </p:cNvSpPr>
          <p:nvPr>
            <p:ph type="sldNum" sz="quarter" idx="12"/>
          </p:nvPr>
        </p:nvSpPr>
        <p:spPr/>
        <p:txBody>
          <a:bodyPr/>
          <a:lstStyle/>
          <a:p>
            <a:fld id="{9860EDB8-5305-433F-BE41-D7A86D811DB3}" type="slidenum">
              <a:t>‹#›</a:t>
            </a:fld>
            <a:endParaRPr lang="zh-TW"/>
          </a:p>
        </p:txBody>
      </p:sp>
      <p:sp>
        <p:nvSpPr>
          <p:cNvPr id="9" name="矩形 8"/>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Tree>
    <p:extLst>
      <p:ext uri="{BB962C8B-B14F-4D97-AF65-F5344CB8AC3E}">
        <p14:creationId xmlns:p14="http://schemas.microsoft.com/office/powerpoint/2010/main" val="2415277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矩形 9"/>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2" name="標題 1"/>
          <p:cNvSpPr>
            <a:spLocks noGrp="1"/>
          </p:cNvSpPr>
          <p:nvPr>
            <p:ph type="title"/>
          </p:nvPr>
        </p:nvSpPr>
        <p:spPr>
          <a:xfrm>
            <a:off x="609601" y="0"/>
            <a:ext cx="10737851" cy="1228436"/>
          </a:xfrm>
        </p:spPr>
        <p:txBody>
          <a:bodyPr anchor="b">
            <a:normAutofit/>
          </a:bodyPr>
          <a:lstStyle>
            <a:lvl1pPr latinLnBrk="0">
              <a:defRPr lang="zh-TW" sz="3600">
                <a:solidFill>
                  <a:schemeClr val="bg1"/>
                </a:solidFill>
              </a:defRPr>
            </a:lvl1pPr>
          </a:lstStyle>
          <a:p>
            <a:r>
              <a:rPr lang="zh-TW" altLang="en-US"/>
              <a:t>按一下以編輯母片標題樣式</a:t>
            </a:r>
            <a:endParaRPr lang="zh-TW"/>
          </a:p>
        </p:txBody>
      </p:sp>
      <p:sp>
        <p:nvSpPr>
          <p:cNvPr id="3" name="文字版面配置區 2"/>
          <p:cNvSpPr>
            <a:spLocks noGrp="1"/>
          </p:cNvSpPr>
          <p:nvPr>
            <p:ph type="body" idx="1"/>
          </p:nvPr>
        </p:nvSpPr>
        <p:spPr>
          <a:xfrm>
            <a:off x="831851" y="1489075"/>
            <a:ext cx="5156200" cy="641350"/>
          </a:xfrm>
        </p:spPr>
        <p:txBody>
          <a:bodyPr anchor="b"/>
          <a:lstStyle>
            <a:lvl1pPr marL="0" indent="0" latinLnBrk="0">
              <a:buNone/>
              <a:defRPr lang="zh-TW" sz="2400" b="1"/>
            </a:lvl1pPr>
            <a:lvl2pPr marL="457189" indent="0" latinLnBrk="0">
              <a:buNone/>
              <a:defRPr lang="zh-TW" sz="2000" b="1"/>
            </a:lvl2pPr>
            <a:lvl3pPr marL="914377" indent="0" latinLnBrk="0">
              <a:buNone/>
              <a:defRPr lang="zh-TW" sz="1800" b="1"/>
            </a:lvl3pPr>
            <a:lvl4pPr marL="1371566" indent="0" latinLnBrk="0">
              <a:buNone/>
              <a:defRPr lang="zh-TW" sz="1600" b="1"/>
            </a:lvl4pPr>
            <a:lvl5pPr marL="1828754" indent="0" latinLnBrk="0">
              <a:buNone/>
              <a:defRPr lang="zh-TW" sz="1600" b="1"/>
            </a:lvl5pPr>
            <a:lvl6pPr marL="2285943" indent="0" latinLnBrk="0">
              <a:buNone/>
              <a:defRPr lang="zh-TW" sz="1600" b="1"/>
            </a:lvl6pPr>
            <a:lvl7pPr marL="2743131" indent="0" latinLnBrk="0">
              <a:buNone/>
              <a:defRPr lang="zh-TW" sz="1600" b="1"/>
            </a:lvl7pPr>
            <a:lvl8pPr marL="3200320" indent="0" latinLnBrk="0">
              <a:buNone/>
              <a:defRPr lang="zh-TW" sz="1600" b="1"/>
            </a:lvl8pPr>
            <a:lvl9pPr marL="3657509" indent="0" latinLnBrk="0">
              <a:buNone/>
              <a:defRPr lang="zh-TW" sz="1600" b="1"/>
            </a:lvl9pPr>
          </a:lstStyle>
          <a:p>
            <a:pPr lvl="0"/>
            <a:r>
              <a:rPr lang="zh-TW" altLang="en-US"/>
              <a:t>按一下以編輯母片文字樣式</a:t>
            </a:r>
          </a:p>
        </p:txBody>
      </p:sp>
      <p:sp>
        <p:nvSpPr>
          <p:cNvPr id="4" name="內容版面配置區 3"/>
          <p:cNvSpPr>
            <a:spLocks noGrp="1"/>
          </p:cNvSpPr>
          <p:nvPr>
            <p:ph sz="half" idx="2"/>
          </p:nvPr>
        </p:nvSpPr>
        <p:spPr>
          <a:xfrm>
            <a:off x="831851" y="2193929"/>
            <a:ext cx="5156200" cy="3978275"/>
          </a:xfrm>
        </p:spPr>
        <p:txBody>
          <a:bodyPr vert="horz" lIns="91440" tIns="45720" rIns="91440" bIns="45720" rtlCol="0">
            <a:normAutofit/>
          </a:bodyPr>
          <a:lstStyle>
            <a:lvl1pPr latinLnBrk="0">
              <a:defRPr lang="zh-TW" sz="1600">
                <a:solidFill>
                  <a:schemeClr val="bg1">
                    <a:lumMod val="50000"/>
                  </a:schemeClr>
                </a:solidFill>
              </a:defRPr>
            </a:lvl1pPr>
            <a:lvl2pPr latinLnBrk="0">
              <a:defRPr lang="zh-TW" sz="1400">
                <a:solidFill>
                  <a:schemeClr val="bg1">
                    <a:lumMod val="50000"/>
                  </a:schemeClr>
                </a:solidFill>
              </a:defRPr>
            </a:lvl2pPr>
            <a:lvl3pPr latinLnBrk="0">
              <a:defRPr lang="zh-TW" sz="1200">
                <a:solidFill>
                  <a:schemeClr val="bg1">
                    <a:lumMod val="50000"/>
                  </a:schemeClr>
                </a:solidFill>
              </a:defRPr>
            </a:lvl3pPr>
            <a:lvl4pPr latinLnBrk="0">
              <a:defRPr lang="zh-TW" sz="1100">
                <a:solidFill>
                  <a:schemeClr val="bg1">
                    <a:lumMod val="50000"/>
                  </a:schemeClr>
                </a:solidFill>
              </a:defRPr>
            </a:lvl4pPr>
            <a:lvl5pPr latinLnBrk="0">
              <a:defRPr lang="zh-TW" sz="1100">
                <a:solidFill>
                  <a:schemeClr val="bg1">
                    <a:lumMod val="50000"/>
                  </a:schemeClr>
                </a:solidFill>
              </a:defRPr>
            </a:lvl5pPr>
          </a:lstStyle>
          <a:p>
            <a:pPr marL="0" lvl="0" indent="0">
              <a:lnSpc>
                <a:spcPct val="150000"/>
              </a:lnSpc>
              <a:spcAft>
                <a:spcPts val="1200"/>
              </a:spcAft>
              <a:buNone/>
            </a:pPr>
            <a:r>
              <a:rPr lang="zh-TW" altLang="en-US"/>
              <a:t>按一下以編輯母片文字樣式</a:t>
            </a:r>
          </a:p>
          <a:p>
            <a:pPr marL="0" lvl="1" indent="0">
              <a:lnSpc>
                <a:spcPct val="150000"/>
              </a:lnSpc>
              <a:spcAft>
                <a:spcPts val="1200"/>
              </a:spcAft>
              <a:buNone/>
            </a:pPr>
            <a:r>
              <a:rPr lang="zh-TW" altLang="en-US"/>
              <a:t>第二層</a:t>
            </a:r>
          </a:p>
          <a:p>
            <a:pPr marL="0" lvl="2" indent="0">
              <a:lnSpc>
                <a:spcPct val="150000"/>
              </a:lnSpc>
              <a:spcAft>
                <a:spcPts val="1200"/>
              </a:spcAft>
              <a:buNone/>
            </a:pPr>
            <a:r>
              <a:rPr lang="zh-TW" altLang="en-US"/>
              <a:t>第三層</a:t>
            </a:r>
          </a:p>
          <a:p>
            <a:pPr marL="0" lvl="3" indent="0">
              <a:lnSpc>
                <a:spcPct val="150000"/>
              </a:lnSpc>
              <a:spcAft>
                <a:spcPts val="1200"/>
              </a:spcAft>
              <a:buNone/>
            </a:pPr>
            <a:r>
              <a:rPr lang="zh-TW" altLang="en-US"/>
              <a:t>第四層</a:t>
            </a:r>
          </a:p>
          <a:p>
            <a:pPr marL="0" lvl="4" indent="0">
              <a:lnSpc>
                <a:spcPct val="150000"/>
              </a:lnSpc>
              <a:spcAft>
                <a:spcPts val="1200"/>
              </a:spcAft>
              <a:buNone/>
            </a:pPr>
            <a:r>
              <a:rPr lang="zh-TW" altLang="en-US"/>
              <a:t>第五層</a:t>
            </a:r>
            <a:endParaRPr lang="zh-TW"/>
          </a:p>
        </p:txBody>
      </p:sp>
      <p:sp>
        <p:nvSpPr>
          <p:cNvPr id="5" name="文字版面配置區 4"/>
          <p:cNvSpPr>
            <a:spLocks noGrp="1"/>
          </p:cNvSpPr>
          <p:nvPr>
            <p:ph type="body" sz="quarter" idx="3"/>
          </p:nvPr>
        </p:nvSpPr>
        <p:spPr>
          <a:xfrm>
            <a:off x="6189665" y="1489075"/>
            <a:ext cx="5157787" cy="641350"/>
          </a:xfrm>
        </p:spPr>
        <p:txBody>
          <a:bodyPr anchor="b"/>
          <a:lstStyle>
            <a:lvl1pPr marL="0" indent="0" latinLnBrk="0">
              <a:buNone/>
              <a:defRPr lang="zh-TW" sz="2400" b="1"/>
            </a:lvl1pPr>
            <a:lvl2pPr marL="457189" indent="0" latinLnBrk="0">
              <a:buNone/>
              <a:defRPr lang="zh-TW" sz="2000" b="1"/>
            </a:lvl2pPr>
            <a:lvl3pPr marL="914377" indent="0" latinLnBrk="0">
              <a:buNone/>
              <a:defRPr lang="zh-TW" sz="1800" b="1"/>
            </a:lvl3pPr>
            <a:lvl4pPr marL="1371566" indent="0" latinLnBrk="0">
              <a:buNone/>
              <a:defRPr lang="zh-TW" sz="1600" b="1"/>
            </a:lvl4pPr>
            <a:lvl5pPr marL="1828754" indent="0" latinLnBrk="0">
              <a:buNone/>
              <a:defRPr lang="zh-TW" sz="1600" b="1"/>
            </a:lvl5pPr>
            <a:lvl6pPr marL="2285943" indent="0" latinLnBrk="0">
              <a:buNone/>
              <a:defRPr lang="zh-TW" sz="1600" b="1"/>
            </a:lvl6pPr>
            <a:lvl7pPr marL="2743131" indent="0" latinLnBrk="0">
              <a:buNone/>
              <a:defRPr lang="zh-TW" sz="1600" b="1"/>
            </a:lvl7pPr>
            <a:lvl8pPr marL="3200320" indent="0" latinLnBrk="0">
              <a:buNone/>
              <a:defRPr lang="zh-TW" sz="1600" b="1"/>
            </a:lvl8pPr>
            <a:lvl9pPr marL="3657509" indent="0" latinLnBrk="0">
              <a:buNone/>
              <a:defRPr lang="zh-TW" sz="1600" b="1"/>
            </a:lvl9pPr>
          </a:lstStyle>
          <a:p>
            <a:pPr lvl="0"/>
            <a:r>
              <a:rPr lang="zh-TW" altLang="en-US"/>
              <a:t>按一下以編輯母片文字樣式</a:t>
            </a:r>
          </a:p>
        </p:txBody>
      </p:sp>
      <p:sp>
        <p:nvSpPr>
          <p:cNvPr id="6" name="內容版面配置區 5"/>
          <p:cNvSpPr>
            <a:spLocks noGrp="1"/>
          </p:cNvSpPr>
          <p:nvPr>
            <p:ph sz="quarter" idx="4"/>
          </p:nvPr>
        </p:nvSpPr>
        <p:spPr>
          <a:xfrm>
            <a:off x="6189665" y="2193929"/>
            <a:ext cx="5157787" cy="3978275"/>
          </a:xfrm>
        </p:spPr>
        <p:txBody>
          <a:bodyPr vert="horz" lIns="91440" tIns="45720" rIns="91440" bIns="45720" rtlCol="0">
            <a:normAutofit/>
          </a:bodyPr>
          <a:lstStyle>
            <a:lvl1pPr latinLnBrk="0">
              <a:defRPr lang="zh-TW" sz="1600">
                <a:solidFill>
                  <a:schemeClr val="bg1">
                    <a:lumMod val="50000"/>
                  </a:schemeClr>
                </a:solidFill>
              </a:defRPr>
            </a:lvl1pPr>
            <a:lvl2pPr latinLnBrk="0">
              <a:defRPr lang="zh-TW" sz="1400">
                <a:solidFill>
                  <a:schemeClr val="bg1">
                    <a:lumMod val="50000"/>
                  </a:schemeClr>
                </a:solidFill>
              </a:defRPr>
            </a:lvl2pPr>
            <a:lvl3pPr latinLnBrk="0">
              <a:defRPr lang="zh-TW" sz="1200">
                <a:solidFill>
                  <a:schemeClr val="bg1">
                    <a:lumMod val="50000"/>
                  </a:schemeClr>
                </a:solidFill>
              </a:defRPr>
            </a:lvl3pPr>
            <a:lvl4pPr latinLnBrk="0">
              <a:defRPr lang="zh-TW" sz="1100">
                <a:solidFill>
                  <a:schemeClr val="bg1">
                    <a:lumMod val="50000"/>
                  </a:schemeClr>
                </a:solidFill>
              </a:defRPr>
            </a:lvl4pPr>
            <a:lvl5pPr latinLnBrk="0">
              <a:defRPr lang="zh-TW" sz="1100">
                <a:solidFill>
                  <a:schemeClr val="bg1">
                    <a:lumMod val="50000"/>
                  </a:schemeClr>
                </a:solidFill>
              </a:defRPr>
            </a:lvl5pPr>
          </a:lstStyle>
          <a:p>
            <a:pPr marL="0" lvl="0" indent="0">
              <a:lnSpc>
                <a:spcPct val="150000"/>
              </a:lnSpc>
              <a:spcAft>
                <a:spcPts val="1200"/>
              </a:spcAft>
              <a:buNone/>
            </a:pPr>
            <a:r>
              <a:rPr lang="zh-TW" altLang="en-US"/>
              <a:t>按一下以編輯母片文字樣式</a:t>
            </a:r>
          </a:p>
          <a:p>
            <a:pPr marL="0" lvl="1" indent="0">
              <a:lnSpc>
                <a:spcPct val="150000"/>
              </a:lnSpc>
              <a:spcAft>
                <a:spcPts val="1200"/>
              </a:spcAft>
              <a:buNone/>
            </a:pPr>
            <a:r>
              <a:rPr lang="zh-TW" altLang="en-US"/>
              <a:t>第二層</a:t>
            </a:r>
          </a:p>
          <a:p>
            <a:pPr marL="0" lvl="2" indent="0">
              <a:lnSpc>
                <a:spcPct val="150000"/>
              </a:lnSpc>
              <a:spcAft>
                <a:spcPts val="1200"/>
              </a:spcAft>
              <a:buNone/>
            </a:pPr>
            <a:r>
              <a:rPr lang="zh-TW" altLang="en-US"/>
              <a:t>第三層</a:t>
            </a:r>
          </a:p>
          <a:p>
            <a:pPr marL="0" lvl="3" indent="0">
              <a:lnSpc>
                <a:spcPct val="150000"/>
              </a:lnSpc>
              <a:spcAft>
                <a:spcPts val="1200"/>
              </a:spcAft>
              <a:buNone/>
            </a:pPr>
            <a:r>
              <a:rPr lang="zh-TW" altLang="en-US"/>
              <a:t>第四層</a:t>
            </a:r>
          </a:p>
          <a:p>
            <a:pPr marL="0" lvl="4" indent="0">
              <a:lnSpc>
                <a:spcPct val="150000"/>
              </a:lnSpc>
              <a:spcAft>
                <a:spcPts val="1200"/>
              </a:spcAft>
              <a:buNone/>
            </a:pPr>
            <a:r>
              <a:rPr lang="zh-TW" altLang="en-US"/>
              <a:t>第五層</a:t>
            </a:r>
            <a:endParaRPr lang="zh-TW"/>
          </a:p>
        </p:txBody>
      </p:sp>
      <p:sp>
        <p:nvSpPr>
          <p:cNvPr id="7" name="日期版面配置區 6"/>
          <p:cNvSpPr>
            <a:spLocks noGrp="1"/>
          </p:cNvSpPr>
          <p:nvPr>
            <p:ph type="dt" sz="half" idx="10"/>
          </p:nvPr>
        </p:nvSpPr>
        <p:spPr/>
        <p:txBody>
          <a:bodyPr/>
          <a:lstStyle/>
          <a:p>
            <a:fld id="{BB2F9A09-FFC3-47BB-99CD-33E4BA92C22B}" type="datetime1">
              <a:rPr lang="zh-TW" altLang="en-US" smtClean="0"/>
              <a:t>2018/9/18</a:t>
            </a:fld>
            <a:endParaRPr lang="zh-TW"/>
          </a:p>
        </p:txBody>
      </p:sp>
      <p:sp>
        <p:nvSpPr>
          <p:cNvPr id="8" name="頁尾版面配置區 7"/>
          <p:cNvSpPr>
            <a:spLocks noGrp="1"/>
          </p:cNvSpPr>
          <p:nvPr>
            <p:ph type="ftr" sz="quarter" idx="11"/>
          </p:nvPr>
        </p:nvSpPr>
        <p:spPr/>
        <p:txBody>
          <a:bodyPr/>
          <a:lstStyle/>
          <a:p>
            <a:endParaRPr lang="zh-TW"/>
          </a:p>
        </p:txBody>
      </p:sp>
      <p:sp>
        <p:nvSpPr>
          <p:cNvPr id="9" name="投影片編號版面配置區 8"/>
          <p:cNvSpPr>
            <a:spLocks noGrp="1"/>
          </p:cNvSpPr>
          <p:nvPr>
            <p:ph type="sldNum" sz="quarter" idx="12"/>
          </p:nvPr>
        </p:nvSpPr>
        <p:spPr/>
        <p:txBody>
          <a:bodyPr/>
          <a:lstStyle/>
          <a:p>
            <a:fld id="{9860EDB8-5305-433F-BE41-D7A86D811DB3}" type="slidenum">
              <a:t>‹#›</a:t>
            </a:fld>
            <a:endParaRPr lang="zh-TW"/>
          </a:p>
        </p:txBody>
      </p:sp>
      <p:sp>
        <p:nvSpPr>
          <p:cNvPr id="11" name="矩形 10"/>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Tree>
    <p:extLst>
      <p:ext uri="{BB962C8B-B14F-4D97-AF65-F5344CB8AC3E}">
        <p14:creationId xmlns:p14="http://schemas.microsoft.com/office/powerpoint/2010/main" val="42273469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矩形 5"/>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2" name="標題 1"/>
          <p:cNvSpPr>
            <a:spLocks noGrp="1"/>
          </p:cNvSpPr>
          <p:nvPr>
            <p:ph type="title"/>
          </p:nvPr>
        </p:nvSpPr>
        <p:spPr>
          <a:xfrm>
            <a:off x="609600" y="1"/>
            <a:ext cx="10744200" cy="1228436"/>
          </a:xfrm>
        </p:spPr>
        <p:txBody>
          <a:bodyPr anchor="b">
            <a:normAutofit/>
          </a:bodyPr>
          <a:lstStyle>
            <a:lvl1pPr latinLnBrk="0">
              <a:defRPr lang="zh-TW" sz="3600">
                <a:solidFill>
                  <a:schemeClr val="bg1"/>
                </a:solidFill>
              </a:defRPr>
            </a:lvl1pPr>
          </a:lstStyle>
          <a:p>
            <a:r>
              <a:rPr lang="zh-TW" altLang="en-US"/>
              <a:t>按一下以編輯母片標題樣式</a:t>
            </a:r>
            <a:endParaRPr lang="zh-TW"/>
          </a:p>
        </p:txBody>
      </p:sp>
      <p:sp>
        <p:nvSpPr>
          <p:cNvPr id="3" name="日期版面配置區 2"/>
          <p:cNvSpPr>
            <a:spLocks noGrp="1"/>
          </p:cNvSpPr>
          <p:nvPr>
            <p:ph type="dt" sz="half" idx="10"/>
          </p:nvPr>
        </p:nvSpPr>
        <p:spPr/>
        <p:txBody>
          <a:bodyPr/>
          <a:lstStyle/>
          <a:p>
            <a:fld id="{692E65AF-8300-47D3-95A8-549EE8B13C12}" type="datetime1">
              <a:rPr lang="zh-TW" altLang="en-US" smtClean="0"/>
              <a:t>2018/9/18</a:t>
            </a:fld>
            <a:endParaRPr lang="zh-TW"/>
          </a:p>
        </p:txBody>
      </p:sp>
      <p:sp>
        <p:nvSpPr>
          <p:cNvPr id="4" name="頁尾版面配置區 3"/>
          <p:cNvSpPr>
            <a:spLocks noGrp="1"/>
          </p:cNvSpPr>
          <p:nvPr>
            <p:ph type="ftr" sz="quarter" idx="11"/>
          </p:nvPr>
        </p:nvSpPr>
        <p:spPr/>
        <p:txBody>
          <a:bodyPr/>
          <a:lstStyle/>
          <a:p>
            <a:endParaRPr lang="zh-TW"/>
          </a:p>
        </p:txBody>
      </p:sp>
      <p:sp>
        <p:nvSpPr>
          <p:cNvPr id="5" name="投影片編號版面配置區 4"/>
          <p:cNvSpPr>
            <a:spLocks noGrp="1"/>
          </p:cNvSpPr>
          <p:nvPr>
            <p:ph type="sldNum" sz="quarter" idx="12"/>
          </p:nvPr>
        </p:nvSpPr>
        <p:spPr/>
        <p:txBody>
          <a:bodyPr/>
          <a:lstStyle/>
          <a:p>
            <a:fld id="{9860EDB8-5305-433F-BE41-D7A86D811DB3}" type="slidenum">
              <a:t>‹#›</a:t>
            </a:fld>
            <a:endParaRPr lang="zh-TW"/>
          </a:p>
        </p:txBody>
      </p:sp>
      <p:sp>
        <p:nvSpPr>
          <p:cNvPr id="7" name="矩形 6"/>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Tree>
    <p:extLst>
      <p:ext uri="{BB962C8B-B14F-4D97-AF65-F5344CB8AC3E}">
        <p14:creationId xmlns:p14="http://schemas.microsoft.com/office/powerpoint/2010/main" val="24110182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6E26AFF6-F791-4FD5-B4A4-A04819B0254E}" type="datetime1">
              <a:rPr lang="zh-TW" altLang="en-US" smtClean="0"/>
              <a:t>2018/9/18</a:t>
            </a:fld>
            <a:endParaRPr lang="zh-TW"/>
          </a:p>
        </p:txBody>
      </p:sp>
      <p:sp>
        <p:nvSpPr>
          <p:cNvPr id="3" name="頁尾版面配置區 2"/>
          <p:cNvSpPr>
            <a:spLocks noGrp="1"/>
          </p:cNvSpPr>
          <p:nvPr>
            <p:ph type="ftr" sz="quarter" idx="11"/>
          </p:nvPr>
        </p:nvSpPr>
        <p:spPr/>
        <p:txBody>
          <a:bodyPr/>
          <a:lstStyle/>
          <a:p>
            <a:endParaRPr lang="zh-TW"/>
          </a:p>
        </p:txBody>
      </p:sp>
      <p:sp>
        <p:nvSpPr>
          <p:cNvPr id="4" name="投影片編號版面配置區 3"/>
          <p:cNvSpPr>
            <a:spLocks noGrp="1"/>
          </p:cNvSpPr>
          <p:nvPr>
            <p:ph type="sldNum" sz="quarter" idx="12"/>
          </p:nvPr>
        </p:nvSpPr>
        <p:spPr/>
        <p:txBody>
          <a:bodyPr/>
          <a:lstStyle/>
          <a:p>
            <a:fld id="{9860EDB8-5305-433F-BE41-D7A86D811DB3}" type="slidenum">
              <a:t>‹#›</a:t>
            </a:fld>
            <a:endParaRPr lang="zh-TW"/>
          </a:p>
        </p:txBody>
      </p:sp>
    </p:spTree>
    <p:extLst>
      <p:ext uri="{BB962C8B-B14F-4D97-AF65-F5344CB8AC3E}">
        <p14:creationId xmlns:p14="http://schemas.microsoft.com/office/powerpoint/2010/main" val="13159386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latinLnBrk="0">
              <a:defRPr lang="zh-TW" sz="3200"/>
            </a:lvl1pPr>
          </a:lstStyle>
          <a:p>
            <a:r>
              <a:rPr lang="zh-TW" altLang="en-US"/>
              <a:t>按一下以編輯母片標題樣式</a:t>
            </a:r>
            <a:endParaRPr lang="zh-TW"/>
          </a:p>
        </p:txBody>
      </p:sp>
      <p:sp>
        <p:nvSpPr>
          <p:cNvPr id="3" name="內容版面配置區 2"/>
          <p:cNvSpPr>
            <a:spLocks noGrp="1"/>
          </p:cNvSpPr>
          <p:nvPr>
            <p:ph idx="1"/>
          </p:nvPr>
        </p:nvSpPr>
        <p:spPr>
          <a:xfrm>
            <a:off x="5183188" y="987429"/>
            <a:ext cx="6172200" cy="4873625"/>
          </a:xfrm>
        </p:spPr>
        <p:txBody>
          <a:bodyPr vert="horz" lIns="91440" tIns="45720" rIns="91440" bIns="45720" rtlCol="0">
            <a:normAutofit/>
          </a:bodyPr>
          <a:lstStyle>
            <a:lvl1pPr latinLnBrk="0">
              <a:defRPr lang="zh-TW" sz="1600">
                <a:solidFill>
                  <a:schemeClr val="bg1">
                    <a:lumMod val="50000"/>
                  </a:schemeClr>
                </a:solidFill>
              </a:defRPr>
            </a:lvl1pPr>
            <a:lvl2pPr latinLnBrk="0">
              <a:defRPr lang="zh-TW" sz="1400">
                <a:solidFill>
                  <a:schemeClr val="bg1">
                    <a:lumMod val="50000"/>
                  </a:schemeClr>
                </a:solidFill>
              </a:defRPr>
            </a:lvl2pPr>
            <a:lvl3pPr latinLnBrk="0">
              <a:defRPr lang="zh-TW" sz="1200">
                <a:solidFill>
                  <a:schemeClr val="bg1">
                    <a:lumMod val="50000"/>
                  </a:schemeClr>
                </a:solidFill>
              </a:defRPr>
            </a:lvl3pPr>
            <a:lvl4pPr latinLnBrk="0">
              <a:defRPr lang="zh-TW" sz="1100">
                <a:solidFill>
                  <a:schemeClr val="bg1">
                    <a:lumMod val="50000"/>
                  </a:schemeClr>
                </a:solidFill>
              </a:defRPr>
            </a:lvl4pPr>
            <a:lvl5pPr latinLnBrk="0">
              <a:defRPr lang="zh-TW" sz="1100">
                <a:solidFill>
                  <a:schemeClr val="bg1">
                    <a:lumMod val="50000"/>
                  </a:schemeClr>
                </a:solidFill>
              </a:defRPr>
            </a:lvl5pPr>
          </a:lstStyle>
          <a:p>
            <a:pPr marL="0" lvl="0" indent="0">
              <a:lnSpc>
                <a:spcPct val="150000"/>
              </a:lnSpc>
              <a:spcAft>
                <a:spcPts val="1200"/>
              </a:spcAft>
              <a:buNone/>
            </a:pPr>
            <a:r>
              <a:rPr lang="zh-TW" altLang="en-US"/>
              <a:t>按一下以編輯母片文字樣式</a:t>
            </a:r>
          </a:p>
          <a:p>
            <a:pPr marL="0" lvl="1" indent="0">
              <a:lnSpc>
                <a:spcPct val="150000"/>
              </a:lnSpc>
              <a:spcAft>
                <a:spcPts val="1200"/>
              </a:spcAft>
              <a:buNone/>
            </a:pPr>
            <a:r>
              <a:rPr lang="zh-TW" altLang="en-US"/>
              <a:t>第二層</a:t>
            </a:r>
          </a:p>
          <a:p>
            <a:pPr marL="0" lvl="2" indent="0">
              <a:lnSpc>
                <a:spcPct val="150000"/>
              </a:lnSpc>
              <a:spcAft>
                <a:spcPts val="1200"/>
              </a:spcAft>
              <a:buNone/>
            </a:pPr>
            <a:r>
              <a:rPr lang="zh-TW" altLang="en-US"/>
              <a:t>第三層</a:t>
            </a:r>
          </a:p>
          <a:p>
            <a:pPr marL="0" lvl="3" indent="0">
              <a:lnSpc>
                <a:spcPct val="150000"/>
              </a:lnSpc>
              <a:spcAft>
                <a:spcPts val="1200"/>
              </a:spcAft>
              <a:buNone/>
            </a:pPr>
            <a:r>
              <a:rPr lang="zh-TW" altLang="en-US"/>
              <a:t>第四層</a:t>
            </a:r>
          </a:p>
          <a:p>
            <a:pPr marL="0" lvl="4" indent="0">
              <a:lnSpc>
                <a:spcPct val="150000"/>
              </a:lnSpc>
              <a:spcAft>
                <a:spcPts val="1200"/>
              </a:spcAft>
              <a:buNone/>
            </a:pPr>
            <a:r>
              <a:rPr lang="zh-TW" altLang="en-US"/>
              <a:t>第五層</a:t>
            </a:r>
            <a:endParaRPr lang="zh-TW"/>
          </a:p>
        </p:txBody>
      </p:sp>
      <p:sp>
        <p:nvSpPr>
          <p:cNvPr id="4" name="文字版面配置區 3"/>
          <p:cNvSpPr>
            <a:spLocks noGrp="1"/>
          </p:cNvSpPr>
          <p:nvPr>
            <p:ph type="body" sz="half" idx="2"/>
          </p:nvPr>
        </p:nvSpPr>
        <p:spPr>
          <a:xfrm>
            <a:off x="839788" y="2101850"/>
            <a:ext cx="3932237" cy="3759200"/>
          </a:xfrm>
        </p:spPr>
        <p:txBody>
          <a:bodyPr/>
          <a:lstStyle>
            <a:lvl1pPr marL="0" indent="0" latinLnBrk="0">
              <a:buNone/>
              <a:defRPr lang="zh-TW" sz="1600"/>
            </a:lvl1pPr>
            <a:lvl2pPr marL="457189" indent="0" latinLnBrk="0">
              <a:buNone/>
              <a:defRPr lang="zh-TW" sz="1400"/>
            </a:lvl2pPr>
            <a:lvl3pPr marL="914377" indent="0" latinLnBrk="0">
              <a:buNone/>
              <a:defRPr lang="zh-TW" sz="1200"/>
            </a:lvl3pPr>
            <a:lvl4pPr marL="1371566" indent="0" latinLnBrk="0">
              <a:buNone/>
              <a:defRPr lang="zh-TW" sz="1000"/>
            </a:lvl4pPr>
            <a:lvl5pPr marL="1828754" indent="0" latinLnBrk="0">
              <a:buNone/>
              <a:defRPr lang="zh-TW" sz="1000"/>
            </a:lvl5pPr>
            <a:lvl6pPr marL="2285943" indent="0" latinLnBrk="0">
              <a:buNone/>
              <a:defRPr lang="zh-TW" sz="1000"/>
            </a:lvl6pPr>
            <a:lvl7pPr marL="2743131" indent="0" latinLnBrk="0">
              <a:buNone/>
              <a:defRPr lang="zh-TW" sz="1000"/>
            </a:lvl7pPr>
            <a:lvl8pPr marL="3200320" indent="0" latinLnBrk="0">
              <a:buNone/>
              <a:defRPr lang="zh-TW" sz="1000"/>
            </a:lvl8pPr>
            <a:lvl9pPr marL="3657509" indent="0" latinLnBrk="0">
              <a:buNone/>
              <a:defRPr lang="zh-TW"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208B0BCA-971D-4D9A-94A6-CC890F659E54}" type="datetime1">
              <a:rPr lang="zh-TW" altLang="en-US" smtClean="0"/>
              <a:t>2018/9/18</a:t>
            </a:fld>
            <a:endParaRPr lang="zh-TW"/>
          </a:p>
        </p:txBody>
      </p:sp>
      <p:sp>
        <p:nvSpPr>
          <p:cNvPr id="6" name="頁尾版面配置區 5"/>
          <p:cNvSpPr>
            <a:spLocks noGrp="1"/>
          </p:cNvSpPr>
          <p:nvPr>
            <p:ph type="ftr" sz="quarter" idx="11"/>
          </p:nvPr>
        </p:nvSpPr>
        <p:spPr/>
        <p:txBody>
          <a:bodyPr/>
          <a:lstStyle/>
          <a:p>
            <a:endParaRPr lang="zh-TW"/>
          </a:p>
        </p:txBody>
      </p:sp>
      <p:sp>
        <p:nvSpPr>
          <p:cNvPr id="7" name="投影片編號版面配置區 6"/>
          <p:cNvSpPr>
            <a:spLocks noGrp="1"/>
          </p:cNvSpPr>
          <p:nvPr>
            <p:ph type="sldNum" sz="quarter" idx="12"/>
          </p:nvPr>
        </p:nvSpPr>
        <p:spPr/>
        <p:txBody>
          <a:bodyPr/>
          <a:lstStyle/>
          <a:p>
            <a:fld id="{9860EDB8-5305-433F-BE41-D7A86D811DB3}" type="slidenum">
              <a:t>‹#›</a:t>
            </a:fld>
            <a:endParaRPr lang="zh-TW"/>
          </a:p>
        </p:txBody>
      </p:sp>
    </p:spTree>
    <p:extLst>
      <p:ext uri="{BB962C8B-B14F-4D97-AF65-F5344CB8AC3E}">
        <p14:creationId xmlns:p14="http://schemas.microsoft.com/office/powerpoint/2010/main" val="1857252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8901" y="1244601"/>
            <a:ext cx="12014200" cy="5111752"/>
          </a:xfrm>
        </p:spPr>
        <p:txBody>
          <a:bodyPr>
            <a:normAutofit/>
          </a:bodyPr>
          <a:lstStyle>
            <a:lvl1pPr marL="498119" indent="-498119" latinLnBrk="0">
              <a:lnSpc>
                <a:spcPct val="150000"/>
              </a:lnSpc>
              <a:spcAft>
                <a:spcPts val="0"/>
              </a:spcAft>
              <a:buFont typeface="Arial" panose="020B0604020202020204" pitchFamily="34" charset="0"/>
              <a:buChar char="•"/>
              <a:defRPr lang="zh-TW" sz="3138" spc="0">
                <a:solidFill>
                  <a:schemeClr val="tx1"/>
                </a:solidFill>
              </a:defRPr>
            </a:lvl1pPr>
            <a:lvl2pPr latinLnBrk="0">
              <a:lnSpc>
                <a:spcPct val="150000"/>
              </a:lnSpc>
              <a:spcAft>
                <a:spcPts val="0"/>
              </a:spcAft>
              <a:defRPr lang="zh-TW" sz="2440">
                <a:solidFill>
                  <a:schemeClr val="tx1"/>
                </a:solidFill>
              </a:defRPr>
            </a:lvl2pPr>
            <a:lvl3pPr latinLnBrk="0">
              <a:lnSpc>
                <a:spcPct val="150000"/>
              </a:lnSpc>
              <a:spcAft>
                <a:spcPts val="0"/>
              </a:spcAft>
              <a:defRPr lang="zh-TW" sz="2092">
                <a:solidFill>
                  <a:schemeClr val="tx1"/>
                </a:solidFill>
              </a:defRPr>
            </a:lvl3pPr>
            <a:lvl4pPr latinLnBrk="0">
              <a:lnSpc>
                <a:spcPct val="150000"/>
              </a:lnSpc>
              <a:spcAft>
                <a:spcPts val="0"/>
              </a:spcAft>
              <a:defRPr lang="zh-TW" sz="2092">
                <a:solidFill>
                  <a:schemeClr val="tx1"/>
                </a:solidFill>
              </a:defRPr>
            </a:lvl4pPr>
            <a:lvl5pPr latinLnBrk="0">
              <a:lnSpc>
                <a:spcPct val="150000"/>
              </a:lnSpc>
              <a:spcAft>
                <a:spcPts val="0"/>
              </a:spcAft>
              <a:defRPr lang="zh-TW" sz="2092">
                <a:solidFill>
                  <a:schemeClr val="tx1"/>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zh-TW" dirty="0"/>
          </a:p>
        </p:txBody>
      </p:sp>
      <p:sp>
        <p:nvSpPr>
          <p:cNvPr id="4" name="日期版面配置區 3"/>
          <p:cNvSpPr>
            <a:spLocks noGrp="1"/>
          </p:cNvSpPr>
          <p:nvPr>
            <p:ph type="dt" sz="half" idx="10"/>
          </p:nvPr>
        </p:nvSpPr>
        <p:spPr/>
        <p:txBody>
          <a:bodyPr/>
          <a:lstStyle/>
          <a:p>
            <a:fld id="{316A1EBF-E44A-4FA4-899A-14DF85941C5F}" type="datetime1">
              <a:rPr lang="zh-TW" altLang="en-US" smtClean="0"/>
              <a:t>2018/9/18</a:t>
            </a:fld>
            <a:endParaRPr lang="zh-TW"/>
          </a:p>
        </p:txBody>
      </p:sp>
      <p:sp>
        <p:nvSpPr>
          <p:cNvPr id="5" name="頁尾版面配置區 4"/>
          <p:cNvSpPr>
            <a:spLocks noGrp="1"/>
          </p:cNvSpPr>
          <p:nvPr>
            <p:ph type="ftr" sz="quarter" idx="11"/>
          </p:nvPr>
        </p:nvSpPr>
        <p:spPr/>
        <p:txBody>
          <a:bodyPr/>
          <a:lstStyle/>
          <a:p>
            <a:endParaRPr lang="zh-TW"/>
          </a:p>
        </p:txBody>
      </p:sp>
      <p:sp>
        <p:nvSpPr>
          <p:cNvPr id="6" name="投影片編號版面配置區 5"/>
          <p:cNvSpPr>
            <a:spLocks noGrp="1"/>
          </p:cNvSpPr>
          <p:nvPr>
            <p:ph type="sldNum" sz="quarter" idx="12"/>
          </p:nvPr>
        </p:nvSpPr>
        <p:spPr/>
        <p:txBody>
          <a:bodyPr/>
          <a:lstStyle/>
          <a:p>
            <a:fld id="{9860EDB8-5305-433F-BE41-D7A86D811DB3}" type="slidenum">
              <a:t>‹#›</a:t>
            </a:fld>
            <a:endParaRPr lang="zh-TW"/>
          </a:p>
        </p:txBody>
      </p:sp>
      <p:sp>
        <p:nvSpPr>
          <p:cNvPr id="8" name="矩形 7"/>
          <p:cNvSpPr/>
          <p:nvPr userDrawn="1"/>
        </p:nvSpPr>
        <p:spPr>
          <a:xfrm>
            <a:off x="1" y="1"/>
            <a:ext cx="12192000" cy="124913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
        <p:nvSpPr>
          <p:cNvPr id="2" name="標題 1"/>
          <p:cNvSpPr>
            <a:spLocks noGrp="1"/>
          </p:cNvSpPr>
          <p:nvPr>
            <p:ph type="title"/>
          </p:nvPr>
        </p:nvSpPr>
        <p:spPr>
          <a:xfrm>
            <a:off x="480448" y="182338"/>
            <a:ext cx="10749367" cy="702129"/>
          </a:xfrm>
        </p:spPr>
        <p:txBody>
          <a:bodyPr anchor="b">
            <a:normAutofit/>
          </a:bodyPr>
          <a:lstStyle>
            <a:lvl1pPr latinLnBrk="0">
              <a:defRPr lang="zh-TW" sz="3486">
                <a:solidFill>
                  <a:schemeClr val="bg1"/>
                </a:solidFill>
                <a:latin typeface="標楷體" panose="03000509000000000000" pitchFamily="65" charset="-120"/>
                <a:ea typeface="標楷體" panose="03000509000000000000" pitchFamily="65" charset="-120"/>
              </a:defRPr>
            </a:lvl1pPr>
          </a:lstStyle>
          <a:p>
            <a:r>
              <a:rPr lang="zh-TW" altLang="en-US" dirty="0"/>
              <a:t>按一下以編輯母片標題樣式</a:t>
            </a:r>
            <a:endParaRPr lang="zh-TW" dirty="0"/>
          </a:p>
        </p:txBody>
      </p:sp>
    </p:spTree>
    <p:extLst>
      <p:ext uri="{BB962C8B-B14F-4D97-AF65-F5344CB8AC3E}">
        <p14:creationId xmlns:p14="http://schemas.microsoft.com/office/powerpoint/2010/main" val="11060992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latinLnBrk="0">
              <a:defRPr lang="zh-TW" sz="3200"/>
            </a:lvl1pPr>
          </a:lstStyle>
          <a:p>
            <a:r>
              <a:rPr lang="zh-TW" altLang="en-US"/>
              <a:t>按一下以編輯母片標題樣式</a:t>
            </a:r>
            <a:endParaRPr lang="zh-TW"/>
          </a:p>
        </p:txBody>
      </p:sp>
      <p:sp>
        <p:nvSpPr>
          <p:cNvPr id="3" name="圖片版面配置區 2"/>
          <p:cNvSpPr>
            <a:spLocks noGrp="1"/>
          </p:cNvSpPr>
          <p:nvPr>
            <p:ph type="pic" idx="1"/>
          </p:nvPr>
        </p:nvSpPr>
        <p:spPr>
          <a:xfrm>
            <a:off x="5183188" y="987429"/>
            <a:ext cx="6172200" cy="4873625"/>
          </a:xfrm>
        </p:spPr>
        <p:txBody>
          <a:bodyPr/>
          <a:lstStyle>
            <a:lvl1pPr marL="0" indent="0" latinLnBrk="0">
              <a:buNone/>
              <a:defRPr lang="zh-TW" sz="3200"/>
            </a:lvl1pPr>
            <a:lvl2pPr marL="457189" indent="0" latinLnBrk="0">
              <a:buNone/>
              <a:defRPr lang="zh-TW" sz="2800"/>
            </a:lvl2pPr>
            <a:lvl3pPr marL="914377" indent="0" latinLnBrk="0">
              <a:buNone/>
              <a:defRPr lang="zh-TW" sz="2400"/>
            </a:lvl3pPr>
            <a:lvl4pPr marL="1371566" indent="0" latinLnBrk="0">
              <a:buNone/>
              <a:defRPr lang="zh-TW" sz="2000"/>
            </a:lvl4pPr>
            <a:lvl5pPr marL="1828754" indent="0" latinLnBrk="0">
              <a:buNone/>
              <a:defRPr lang="zh-TW" sz="2000"/>
            </a:lvl5pPr>
            <a:lvl6pPr marL="2285943" indent="0" latinLnBrk="0">
              <a:buNone/>
              <a:defRPr lang="zh-TW" sz="2000"/>
            </a:lvl6pPr>
            <a:lvl7pPr marL="2743131" indent="0" latinLnBrk="0">
              <a:buNone/>
              <a:defRPr lang="zh-TW" sz="2000"/>
            </a:lvl7pPr>
            <a:lvl8pPr marL="3200320" indent="0" latinLnBrk="0">
              <a:buNone/>
              <a:defRPr lang="zh-TW" sz="2000"/>
            </a:lvl8pPr>
            <a:lvl9pPr marL="3657509" indent="0" latinLnBrk="0">
              <a:buNone/>
              <a:defRPr lang="zh-TW" sz="2000"/>
            </a:lvl9pPr>
          </a:lstStyle>
          <a:p>
            <a:r>
              <a:rPr lang="zh-TW" altLang="en-US"/>
              <a:t>按一下圖示以新增圖片</a:t>
            </a:r>
            <a:endParaRPr lang="zh-TW"/>
          </a:p>
        </p:txBody>
      </p:sp>
      <p:sp>
        <p:nvSpPr>
          <p:cNvPr id="4" name="文字版面配置區 3"/>
          <p:cNvSpPr>
            <a:spLocks noGrp="1"/>
          </p:cNvSpPr>
          <p:nvPr>
            <p:ph type="body" sz="half" idx="2"/>
          </p:nvPr>
        </p:nvSpPr>
        <p:spPr>
          <a:xfrm>
            <a:off x="839788" y="2101850"/>
            <a:ext cx="3932237" cy="3759200"/>
          </a:xfrm>
        </p:spPr>
        <p:txBody>
          <a:bodyPr/>
          <a:lstStyle>
            <a:lvl1pPr marL="0" indent="0" latinLnBrk="0">
              <a:buNone/>
              <a:defRPr lang="zh-TW" sz="1600"/>
            </a:lvl1pPr>
            <a:lvl2pPr marL="457189" indent="0" latinLnBrk="0">
              <a:buNone/>
              <a:defRPr lang="zh-TW" sz="1400"/>
            </a:lvl2pPr>
            <a:lvl3pPr marL="914377" indent="0" latinLnBrk="0">
              <a:buNone/>
              <a:defRPr lang="zh-TW" sz="1200"/>
            </a:lvl3pPr>
            <a:lvl4pPr marL="1371566" indent="0" latinLnBrk="0">
              <a:buNone/>
              <a:defRPr lang="zh-TW" sz="1000"/>
            </a:lvl4pPr>
            <a:lvl5pPr marL="1828754" indent="0" latinLnBrk="0">
              <a:buNone/>
              <a:defRPr lang="zh-TW" sz="1000"/>
            </a:lvl5pPr>
            <a:lvl6pPr marL="2285943" indent="0" latinLnBrk="0">
              <a:buNone/>
              <a:defRPr lang="zh-TW" sz="1000"/>
            </a:lvl6pPr>
            <a:lvl7pPr marL="2743131" indent="0" latinLnBrk="0">
              <a:buNone/>
              <a:defRPr lang="zh-TW" sz="1000"/>
            </a:lvl7pPr>
            <a:lvl8pPr marL="3200320" indent="0" latinLnBrk="0">
              <a:buNone/>
              <a:defRPr lang="zh-TW" sz="1000"/>
            </a:lvl8pPr>
            <a:lvl9pPr marL="3657509" indent="0" latinLnBrk="0">
              <a:buNone/>
              <a:defRPr lang="zh-TW"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98968D72-71F7-415E-A5BE-D403026DA4C6}" type="datetime1">
              <a:rPr lang="zh-TW" altLang="en-US" smtClean="0"/>
              <a:t>2018/9/18</a:t>
            </a:fld>
            <a:endParaRPr lang="zh-TW"/>
          </a:p>
        </p:txBody>
      </p:sp>
      <p:sp>
        <p:nvSpPr>
          <p:cNvPr id="6" name="頁尾版面配置區 5"/>
          <p:cNvSpPr>
            <a:spLocks noGrp="1"/>
          </p:cNvSpPr>
          <p:nvPr>
            <p:ph type="ftr" sz="quarter" idx="11"/>
          </p:nvPr>
        </p:nvSpPr>
        <p:spPr/>
        <p:txBody>
          <a:bodyPr/>
          <a:lstStyle/>
          <a:p>
            <a:endParaRPr lang="zh-TW"/>
          </a:p>
        </p:txBody>
      </p:sp>
      <p:sp>
        <p:nvSpPr>
          <p:cNvPr id="7" name="投影片編號版面配置區 6"/>
          <p:cNvSpPr>
            <a:spLocks noGrp="1"/>
          </p:cNvSpPr>
          <p:nvPr>
            <p:ph type="sldNum" sz="quarter" idx="12"/>
          </p:nvPr>
        </p:nvSpPr>
        <p:spPr/>
        <p:txBody>
          <a:bodyPr/>
          <a:lstStyle/>
          <a:p>
            <a:fld id="{9860EDB8-5305-433F-BE41-D7A86D811DB3}" type="slidenum">
              <a:t>‹#›</a:t>
            </a:fld>
            <a:endParaRPr lang="zh-TW"/>
          </a:p>
        </p:txBody>
      </p:sp>
    </p:spTree>
    <p:extLst>
      <p:ext uri="{BB962C8B-B14F-4D97-AF65-F5344CB8AC3E}">
        <p14:creationId xmlns:p14="http://schemas.microsoft.com/office/powerpoint/2010/main" val="19883993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垂直文字">
    <p:spTree>
      <p:nvGrpSpPr>
        <p:cNvPr id="1" name=""/>
        <p:cNvGrpSpPr/>
        <p:nvPr/>
      </p:nvGrpSpPr>
      <p:grpSpPr>
        <a:xfrm>
          <a:off x="0" y="0"/>
          <a:ext cx="0" cy="0"/>
          <a:chOff x="0" y="0"/>
          <a:chExt cx="0" cy="0"/>
        </a:xfrm>
      </p:grpSpPr>
      <p:sp>
        <p:nvSpPr>
          <p:cNvPr id="7" name="矩形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2" name="標題 1"/>
          <p:cNvSpPr>
            <a:spLocks noGrp="1"/>
          </p:cNvSpPr>
          <p:nvPr>
            <p:ph type="title"/>
          </p:nvPr>
        </p:nvSpPr>
        <p:spPr>
          <a:xfrm>
            <a:off x="609600" y="1"/>
            <a:ext cx="10744200" cy="1228436"/>
          </a:xfrm>
        </p:spPr>
        <p:txBody>
          <a:bodyPr anchor="b">
            <a:normAutofit/>
          </a:bodyPr>
          <a:lstStyle>
            <a:lvl1pPr latinLnBrk="0">
              <a:defRPr lang="zh-TW" sz="3600">
                <a:solidFill>
                  <a:schemeClr val="bg1"/>
                </a:solidFill>
              </a:defRPr>
            </a:lvl1pPr>
          </a:lstStyle>
          <a:p>
            <a:r>
              <a:rPr lang="zh-TW" altLang="en-US"/>
              <a:t>按一下以編輯母片標題樣式</a:t>
            </a:r>
            <a:endParaRPr lang="zh-TW"/>
          </a:p>
        </p:txBody>
      </p:sp>
      <p:sp>
        <p:nvSpPr>
          <p:cNvPr id="3" name="垂直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p>
        </p:txBody>
      </p:sp>
      <p:sp>
        <p:nvSpPr>
          <p:cNvPr id="4" name="日期版面配置區 3"/>
          <p:cNvSpPr>
            <a:spLocks noGrp="1"/>
          </p:cNvSpPr>
          <p:nvPr>
            <p:ph type="dt" sz="half" idx="10"/>
          </p:nvPr>
        </p:nvSpPr>
        <p:spPr/>
        <p:txBody>
          <a:bodyPr/>
          <a:lstStyle/>
          <a:p>
            <a:fld id="{28132C76-2D05-4E08-9044-AFE887361730}" type="datetime1">
              <a:rPr lang="zh-TW" altLang="en-US" smtClean="0"/>
              <a:t>2018/9/18</a:t>
            </a:fld>
            <a:endParaRPr lang="zh-TW"/>
          </a:p>
        </p:txBody>
      </p:sp>
      <p:sp>
        <p:nvSpPr>
          <p:cNvPr id="5" name="頁尾版面配置區 4"/>
          <p:cNvSpPr>
            <a:spLocks noGrp="1"/>
          </p:cNvSpPr>
          <p:nvPr>
            <p:ph type="ftr" sz="quarter" idx="11"/>
          </p:nvPr>
        </p:nvSpPr>
        <p:spPr/>
        <p:txBody>
          <a:bodyPr/>
          <a:lstStyle/>
          <a:p>
            <a:endParaRPr lang="zh-TW"/>
          </a:p>
        </p:txBody>
      </p:sp>
      <p:sp>
        <p:nvSpPr>
          <p:cNvPr id="6" name="投影片編號版面配置區 5"/>
          <p:cNvSpPr>
            <a:spLocks noGrp="1"/>
          </p:cNvSpPr>
          <p:nvPr>
            <p:ph type="sldNum" sz="quarter" idx="12"/>
          </p:nvPr>
        </p:nvSpPr>
        <p:spPr/>
        <p:txBody>
          <a:bodyPr/>
          <a:lstStyle/>
          <a:p>
            <a:fld id="{9860EDB8-5305-433F-BE41-D7A86D811DB3}" type="slidenum">
              <a:t>‹#›</a:t>
            </a:fld>
            <a:endParaRPr lang="zh-TW"/>
          </a:p>
        </p:txBody>
      </p:sp>
      <p:sp>
        <p:nvSpPr>
          <p:cNvPr id="8" name="矩形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Tree>
    <p:extLst>
      <p:ext uri="{BB962C8B-B14F-4D97-AF65-F5344CB8AC3E}">
        <p14:creationId xmlns:p14="http://schemas.microsoft.com/office/powerpoint/2010/main" val="18722485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標題及文字">
    <p:spTree>
      <p:nvGrpSpPr>
        <p:cNvPr id="1" name=""/>
        <p:cNvGrpSpPr/>
        <p:nvPr/>
      </p:nvGrpSpPr>
      <p:grpSpPr>
        <a:xfrm>
          <a:off x="0" y="0"/>
          <a:ext cx="0" cy="0"/>
          <a:chOff x="0" y="0"/>
          <a:chExt cx="0" cy="0"/>
        </a:xfrm>
      </p:grpSpPr>
      <p:sp>
        <p:nvSpPr>
          <p:cNvPr id="7" name="矩形 6"/>
          <p:cNvSpPr/>
          <p:nvPr/>
        </p:nvSpPr>
        <p:spPr>
          <a:xfrm>
            <a:off x="10095347"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2" name="垂直標題 1"/>
          <p:cNvSpPr>
            <a:spLocks noGrp="1"/>
          </p:cNvSpPr>
          <p:nvPr>
            <p:ph type="title" orient="vert"/>
          </p:nvPr>
        </p:nvSpPr>
        <p:spPr>
          <a:xfrm>
            <a:off x="10215419" y="365125"/>
            <a:ext cx="1819564" cy="5811838"/>
          </a:xfrm>
        </p:spPr>
        <p:txBody>
          <a:bodyPr vert="eaVert" anchor="b">
            <a:normAutofit/>
          </a:bodyPr>
          <a:lstStyle>
            <a:lvl1pPr latinLnBrk="0">
              <a:defRPr lang="zh-TW" sz="3600">
                <a:solidFill>
                  <a:schemeClr val="bg1"/>
                </a:solidFill>
              </a:defRPr>
            </a:lvl1pPr>
          </a:lstStyle>
          <a:p>
            <a:r>
              <a:rPr lang="zh-TW" altLang="en-US"/>
              <a:t>按一下以編輯母片標題樣式</a:t>
            </a:r>
            <a:endParaRPr lang="zh-TW"/>
          </a:p>
        </p:txBody>
      </p:sp>
      <p:sp>
        <p:nvSpPr>
          <p:cNvPr id="3" name="垂直文字版面配置區 2"/>
          <p:cNvSpPr>
            <a:spLocks noGrp="1"/>
          </p:cNvSpPr>
          <p:nvPr>
            <p:ph type="body" orient="vert" idx="1"/>
          </p:nvPr>
        </p:nvSpPr>
        <p:spPr>
          <a:xfrm>
            <a:off x="838202"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p>
        </p:txBody>
      </p:sp>
      <p:sp>
        <p:nvSpPr>
          <p:cNvPr id="4" name="日期版面配置區 3"/>
          <p:cNvSpPr>
            <a:spLocks noGrp="1"/>
          </p:cNvSpPr>
          <p:nvPr>
            <p:ph type="dt" sz="half" idx="10"/>
          </p:nvPr>
        </p:nvSpPr>
        <p:spPr/>
        <p:txBody>
          <a:bodyPr/>
          <a:lstStyle/>
          <a:p>
            <a:fld id="{A6DB10A9-06EE-424F-9068-4AAC5E67D350}" type="datetime1">
              <a:rPr lang="zh-TW" altLang="en-US" smtClean="0"/>
              <a:t>2018/9/18</a:t>
            </a:fld>
            <a:endParaRPr lang="zh-TW"/>
          </a:p>
        </p:txBody>
      </p:sp>
      <p:sp>
        <p:nvSpPr>
          <p:cNvPr id="5" name="頁尾版面配置區 4"/>
          <p:cNvSpPr>
            <a:spLocks noGrp="1"/>
          </p:cNvSpPr>
          <p:nvPr>
            <p:ph type="ftr" sz="quarter" idx="11"/>
          </p:nvPr>
        </p:nvSpPr>
        <p:spPr/>
        <p:txBody>
          <a:bodyPr/>
          <a:lstStyle/>
          <a:p>
            <a:endParaRPr lang="zh-TW"/>
          </a:p>
        </p:txBody>
      </p:sp>
      <p:sp>
        <p:nvSpPr>
          <p:cNvPr id="6" name="投影片編號版面配置區 5"/>
          <p:cNvSpPr>
            <a:spLocks noGrp="1"/>
          </p:cNvSpPr>
          <p:nvPr>
            <p:ph type="sldNum" sz="quarter" idx="12"/>
          </p:nvPr>
        </p:nvSpPr>
        <p:spPr/>
        <p:txBody>
          <a:bodyPr/>
          <a:lstStyle/>
          <a:p>
            <a:fld id="{9860EDB8-5305-433F-BE41-D7A86D811DB3}" type="slidenum">
              <a:t>‹#›</a:t>
            </a:fld>
            <a:endParaRPr lang="zh-TW"/>
          </a:p>
        </p:txBody>
      </p:sp>
      <p:sp>
        <p:nvSpPr>
          <p:cNvPr id="8" name="矩形 7"/>
          <p:cNvSpPr/>
          <p:nvPr userDrawn="1"/>
        </p:nvSpPr>
        <p:spPr>
          <a:xfrm>
            <a:off x="10095347"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Tree>
    <p:extLst>
      <p:ext uri="{BB962C8B-B14F-4D97-AF65-F5344CB8AC3E}">
        <p14:creationId xmlns:p14="http://schemas.microsoft.com/office/powerpoint/2010/main" val="238624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7" name="矩形 6"/>
          <p:cNvSpPr/>
          <p:nvPr/>
        </p:nvSpPr>
        <p:spPr>
          <a:xfrm>
            <a:off x="5656883"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
        <p:nvSpPr>
          <p:cNvPr id="2" name="標題 1"/>
          <p:cNvSpPr>
            <a:spLocks noGrp="1"/>
          </p:cNvSpPr>
          <p:nvPr>
            <p:ph type="title"/>
          </p:nvPr>
        </p:nvSpPr>
        <p:spPr>
          <a:xfrm>
            <a:off x="838202" y="2402239"/>
            <a:ext cx="4508715" cy="2187227"/>
          </a:xfrm>
        </p:spPr>
        <p:txBody>
          <a:bodyPr anchor="ctr">
            <a:noAutofit/>
          </a:bodyPr>
          <a:lstStyle>
            <a:lvl1pPr algn="l" latinLnBrk="0">
              <a:defRPr lang="zh-TW" sz="4184">
                <a:solidFill>
                  <a:srgbClr val="D24726"/>
                </a:solidFill>
              </a:defRPr>
            </a:lvl1pPr>
          </a:lstStyle>
          <a:p>
            <a:r>
              <a:rPr lang="zh-TW" altLang="en-US"/>
              <a:t>按一下以編輯母片標題樣式</a:t>
            </a:r>
            <a:endParaRPr lang="zh-TW"/>
          </a:p>
        </p:txBody>
      </p:sp>
      <p:sp>
        <p:nvSpPr>
          <p:cNvPr id="3" name="文字版面配置區 2"/>
          <p:cNvSpPr>
            <a:spLocks noGrp="1"/>
          </p:cNvSpPr>
          <p:nvPr>
            <p:ph type="body" idx="1"/>
          </p:nvPr>
        </p:nvSpPr>
        <p:spPr>
          <a:xfrm>
            <a:off x="6323308" y="2402237"/>
            <a:ext cx="5269424" cy="2187226"/>
          </a:xfrm>
        </p:spPr>
        <p:txBody>
          <a:bodyPr anchor="ctr">
            <a:normAutofit/>
          </a:bodyPr>
          <a:lstStyle>
            <a:lvl1pPr marL="0" indent="0" latinLnBrk="0">
              <a:lnSpc>
                <a:spcPct val="150000"/>
              </a:lnSpc>
              <a:buNone/>
              <a:defRPr lang="zh-TW" sz="2440">
                <a:solidFill>
                  <a:schemeClr val="bg1"/>
                </a:solidFill>
                <a:latin typeface="+mj-lt"/>
              </a:defRPr>
            </a:lvl1pPr>
            <a:lvl2pPr marL="398496" indent="0" latinLnBrk="0">
              <a:buNone/>
              <a:defRPr lang="zh-TW" sz="1743"/>
            </a:lvl2pPr>
            <a:lvl3pPr marL="796991" indent="0" latinLnBrk="0">
              <a:buNone/>
              <a:defRPr lang="zh-TW" sz="1569"/>
            </a:lvl3pPr>
            <a:lvl4pPr marL="1195487" indent="0" latinLnBrk="0">
              <a:buNone/>
              <a:defRPr lang="zh-TW" sz="1395"/>
            </a:lvl4pPr>
            <a:lvl5pPr marL="1593982" indent="0" latinLnBrk="0">
              <a:buNone/>
              <a:defRPr lang="zh-TW" sz="1395"/>
            </a:lvl5pPr>
            <a:lvl6pPr marL="1992478" indent="0" latinLnBrk="0">
              <a:buNone/>
              <a:defRPr lang="zh-TW" sz="1395"/>
            </a:lvl6pPr>
            <a:lvl7pPr marL="2390973" indent="0" latinLnBrk="0">
              <a:buNone/>
              <a:defRPr lang="zh-TW" sz="1395"/>
            </a:lvl7pPr>
            <a:lvl8pPr marL="2789469" indent="0" latinLnBrk="0">
              <a:buNone/>
              <a:defRPr lang="zh-TW" sz="1395"/>
            </a:lvl8pPr>
            <a:lvl9pPr marL="3187964" indent="0" latinLnBrk="0">
              <a:buNone/>
              <a:defRPr lang="zh-TW" sz="1395"/>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CE230FE2-6464-4A2F-B8C2-CBA6F067E010}" type="datetime1">
              <a:rPr lang="zh-TW" altLang="en-US" smtClean="0"/>
              <a:t>2018/9/18</a:t>
            </a:fld>
            <a:endParaRPr lang="zh-TW"/>
          </a:p>
        </p:txBody>
      </p:sp>
      <p:sp>
        <p:nvSpPr>
          <p:cNvPr id="5" name="頁尾版面配置區 4"/>
          <p:cNvSpPr>
            <a:spLocks noGrp="1"/>
          </p:cNvSpPr>
          <p:nvPr>
            <p:ph type="ftr" sz="quarter" idx="11"/>
          </p:nvPr>
        </p:nvSpPr>
        <p:spPr/>
        <p:txBody>
          <a:bodyPr/>
          <a:lstStyle/>
          <a:p>
            <a:endParaRPr lang="zh-TW"/>
          </a:p>
        </p:txBody>
      </p:sp>
      <p:sp>
        <p:nvSpPr>
          <p:cNvPr id="6" name="投影片編號版面配置區 5"/>
          <p:cNvSpPr>
            <a:spLocks noGrp="1"/>
          </p:cNvSpPr>
          <p:nvPr>
            <p:ph type="sldNum" sz="quarter" idx="12"/>
          </p:nvPr>
        </p:nvSpPr>
        <p:spPr/>
        <p:txBody>
          <a:bodyPr/>
          <a:lstStyle/>
          <a:p>
            <a:fld id="{9860EDB8-5305-433F-BE41-D7A86D811DB3}" type="slidenum">
              <a:t>‹#›</a:t>
            </a:fld>
            <a:endParaRPr lang="zh-TW"/>
          </a:p>
        </p:txBody>
      </p:sp>
      <p:sp>
        <p:nvSpPr>
          <p:cNvPr id="8" name="矩形 7"/>
          <p:cNvSpPr/>
          <p:nvPr userDrawn="1"/>
        </p:nvSpPr>
        <p:spPr>
          <a:xfrm>
            <a:off x="5656883"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Tree>
    <p:extLst>
      <p:ext uri="{BB962C8B-B14F-4D97-AF65-F5344CB8AC3E}">
        <p14:creationId xmlns:p14="http://schemas.microsoft.com/office/powerpoint/2010/main" val="514660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矩形 7"/>
          <p:cNvSpPr/>
          <p:nvPr/>
        </p:nvSpPr>
        <p:spPr>
          <a:xfrm>
            <a:off x="1"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
        <p:nvSpPr>
          <p:cNvPr id="2" name="標題 1"/>
          <p:cNvSpPr>
            <a:spLocks noGrp="1"/>
          </p:cNvSpPr>
          <p:nvPr>
            <p:ph type="title"/>
          </p:nvPr>
        </p:nvSpPr>
        <p:spPr>
          <a:xfrm>
            <a:off x="609600" y="1"/>
            <a:ext cx="10744200" cy="1228436"/>
          </a:xfrm>
        </p:spPr>
        <p:txBody>
          <a:bodyPr anchor="b">
            <a:normAutofit/>
          </a:bodyPr>
          <a:lstStyle>
            <a:lvl1pPr latinLnBrk="0">
              <a:defRPr lang="zh-TW" sz="3138">
                <a:solidFill>
                  <a:schemeClr val="bg1"/>
                </a:solidFill>
              </a:defRPr>
            </a:lvl1pPr>
          </a:lstStyle>
          <a:p>
            <a:r>
              <a:rPr lang="zh-TW" altLang="en-US"/>
              <a:t>按一下以編輯母片標題樣式</a:t>
            </a:r>
            <a:endParaRPr lang="zh-TW"/>
          </a:p>
        </p:txBody>
      </p:sp>
      <p:sp>
        <p:nvSpPr>
          <p:cNvPr id="3" name="內容版面配置區 2"/>
          <p:cNvSpPr>
            <a:spLocks noGrp="1"/>
          </p:cNvSpPr>
          <p:nvPr>
            <p:ph sz="half" idx="1"/>
          </p:nvPr>
        </p:nvSpPr>
        <p:spPr>
          <a:xfrm>
            <a:off x="838200" y="1825625"/>
            <a:ext cx="5181600" cy="4351338"/>
          </a:xfrm>
        </p:spPr>
        <p:txBody>
          <a:bodyPr vert="horz" lIns="91440" tIns="45720" rIns="91440" bIns="45720" rtlCol="0">
            <a:normAutofit/>
          </a:bodyPr>
          <a:lstStyle>
            <a:lvl1pPr latinLnBrk="0">
              <a:defRPr lang="zh-TW" sz="1395">
                <a:solidFill>
                  <a:schemeClr val="bg1">
                    <a:lumMod val="50000"/>
                  </a:schemeClr>
                </a:solidFill>
              </a:defRPr>
            </a:lvl1pPr>
            <a:lvl2pPr latinLnBrk="0">
              <a:defRPr lang="zh-TW" sz="1220">
                <a:solidFill>
                  <a:schemeClr val="bg1">
                    <a:lumMod val="50000"/>
                  </a:schemeClr>
                </a:solidFill>
              </a:defRPr>
            </a:lvl2pPr>
            <a:lvl3pPr latinLnBrk="0">
              <a:defRPr lang="zh-TW" sz="1046">
                <a:solidFill>
                  <a:schemeClr val="bg1">
                    <a:lumMod val="50000"/>
                  </a:schemeClr>
                </a:solidFill>
              </a:defRPr>
            </a:lvl3pPr>
            <a:lvl4pPr latinLnBrk="0">
              <a:defRPr lang="zh-TW" sz="959">
                <a:solidFill>
                  <a:schemeClr val="bg1">
                    <a:lumMod val="50000"/>
                  </a:schemeClr>
                </a:solidFill>
              </a:defRPr>
            </a:lvl4pPr>
            <a:lvl5pPr latinLnBrk="0">
              <a:defRPr lang="zh-TW" sz="959">
                <a:solidFill>
                  <a:schemeClr val="bg1">
                    <a:lumMod val="50000"/>
                  </a:schemeClr>
                </a:solidFill>
              </a:defRPr>
            </a:lvl5pPr>
          </a:lstStyle>
          <a:p>
            <a:pPr marL="0" lvl="0" indent="0">
              <a:lnSpc>
                <a:spcPct val="150000"/>
              </a:lnSpc>
              <a:spcAft>
                <a:spcPts val="1046"/>
              </a:spcAft>
              <a:buNone/>
            </a:pPr>
            <a:r>
              <a:rPr lang="zh-TW" altLang="en-US"/>
              <a:t>按一下以編輯母片文字樣式</a:t>
            </a:r>
          </a:p>
          <a:p>
            <a:pPr marL="0" lvl="1" indent="0">
              <a:lnSpc>
                <a:spcPct val="150000"/>
              </a:lnSpc>
              <a:spcAft>
                <a:spcPts val="1046"/>
              </a:spcAft>
              <a:buNone/>
            </a:pPr>
            <a:r>
              <a:rPr lang="zh-TW" altLang="en-US"/>
              <a:t>第二層</a:t>
            </a:r>
          </a:p>
          <a:p>
            <a:pPr marL="0" lvl="2" indent="0">
              <a:lnSpc>
                <a:spcPct val="150000"/>
              </a:lnSpc>
              <a:spcAft>
                <a:spcPts val="1046"/>
              </a:spcAft>
              <a:buNone/>
            </a:pPr>
            <a:r>
              <a:rPr lang="zh-TW" altLang="en-US"/>
              <a:t>第三層</a:t>
            </a:r>
          </a:p>
          <a:p>
            <a:pPr marL="0" lvl="3" indent="0">
              <a:lnSpc>
                <a:spcPct val="150000"/>
              </a:lnSpc>
              <a:spcAft>
                <a:spcPts val="1046"/>
              </a:spcAft>
              <a:buNone/>
            </a:pPr>
            <a:r>
              <a:rPr lang="zh-TW" altLang="en-US"/>
              <a:t>第四層</a:t>
            </a:r>
          </a:p>
          <a:p>
            <a:pPr marL="0" lvl="4" indent="0">
              <a:lnSpc>
                <a:spcPct val="150000"/>
              </a:lnSpc>
              <a:spcAft>
                <a:spcPts val="1046"/>
              </a:spcAft>
              <a:buNone/>
            </a:pPr>
            <a:r>
              <a:rPr lang="zh-TW" altLang="en-US"/>
              <a:t>第五層</a:t>
            </a:r>
            <a:endParaRPr lang="zh-TW"/>
          </a:p>
        </p:txBody>
      </p:sp>
      <p:sp>
        <p:nvSpPr>
          <p:cNvPr id="4" name="內容版面配置區 3"/>
          <p:cNvSpPr>
            <a:spLocks noGrp="1"/>
          </p:cNvSpPr>
          <p:nvPr>
            <p:ph sz="half" idx="2"/>
          </p:nvPr>
        </p:nvSpPr>
        <p:spPr>
          <a:xfrm>
            <a:off x="6172200" y="1825625"/>
            <a:ext cx="5181600" cy="4351338"/>
          </a:xfrm>
        </p:spPr>
        <p:txBody>
          <a:bodyPr vert="horz" lIns="91440" tIns="45720" rIns="91440" bIns="45720" rtlCol="0">
            <a:normAutofit/>
          </a:bodyPr>
          <a:lstStyle>
            <a:lvl1pPr latinLnBrk="0">
              <a:defRPr lang="zh-TW" sz="1395">
                <a:solidFill>
                  <a:schemeClr val="bg1">
                    <a:lumMod val="50000"/>
                  </a:schemeClr>
                </a:solidFill>
              </a:defRPr>
            </a:lvl1pPr>
            <a:lvl2pPr latinLnBrk="0">
              <a:defRPr lang="zh-TW" sz="1220">
                <a:solidFill>
                  <a:schemeClr val="bg1">
                    <a:lumMod val="50000"/>
                  </a:schemeClr>
                </a:solidFill>
              </a:defRPr>
            </a:lvl2pPr>
            <a:lvl3pPr latinLnBrk="0">
              <a:defRPr lang="zh-TW" sz="1046">
                <a:solidFill>
                  <a:schemeClr val="bg1">
                    <a:lumMod val="50000"/>
                  </a:schemeClr>
                </a:solidFill>
              </a:defRPr>
            </a:lvl3pPr>
            <a:lvl4pPr latinLnBrk="0">
              <a:defRPr lang="zh-TW" sz="959">
                <a:solidFill>
                  <a:schemeClr val="bg1">
                    <a:lumMod val="50000"/>
                  </a:schemeClr>
                </a:solidFill>
              </a:defRPr>
            </a:lvl4pPr>
            <a:lvl5pPr latinLnBrk="0">
              <a:defRPr lang="zh-TW" sz="959">
                <a:solidFill>
                  <a:schemeClr val="bg1">
                    <a:lumMod val="50000"/>
                  </a:schemeClr>
                </a:solidFill>
              </a:defRPr>
            </a:lvl5pPr>
          </a:lstStyle>
          <a:p>
            <a:pPr marL="0" lvl="0" indent="0">
              <a:lnSpc>
                <a:spcPct val="150000"/>
              </a:lnSpc>
              <a:spcAft>
                <a:spcPts val="1046"/>
              </a:spcAft>
              <a:buNone/>
            </a:pPr>
            <a:r>
              <a:rPr lang="zh-TW" altLang="en-US"/>
              <a:t>按一下以編輯母片文字樣式</a:t>
            </a:r>
          </a:p>
          <a:p>
            <a:pPr marL="0" lvl="1" indent="0">
              <a:lnSpc>
                <a:spcPct val="150000"/>
              </a:lnSpc>
              <a:spcAft>
                <a:spcPts val="1046"/>
              </a:spcAft>
              <a:buNone/>
            </a:pPr>
            <a:r>
              <a:rPr lang="zh-TW" altLang="en-US"/>
              <a:t>第二層</a:t>
            </a:r>
          </a:p>
          <a:p>
            <a:pPr marL="0" lvl="2" indent="0">
              <a:lnSpc>
                <a:spcPct val="150000"/>
              </a:lnSpc>
              <a:spcAft>
                <a:spcPts val="1046"/>
              </a:spcAft>
              <a:buNone/>
            </a:pPr>
            <a:r>
              <a:rPr lang="zh-TW" altLang="en-US"/>
              <a:t>第三層</a:t>
            </a:r>
          </a:p>
          <a:p>
            <a:pPr marL="0" lvl="3" indent="0">
              <a:lnSpc>
                <a:spcPct val="150000"/>
              </a:lnSpc>
              <a:spcAft>
                <a:spcPts val="1046"/>
              </a:spcAft>
              <a:buNone/>
            </a:pPr>
            <a:r>
              <a:rPr lang="zh-TW" altLang="en-US"/>
              <a:t>第四層</a:t>
            </a:r>
          </a:p>
          <a:p>
            <a:pPr marL="0" lvl="4" indent="0">
              <a:lnSpc>
                <a:spcPct val="150000"/>
              </a:lnSpc>
              <a:spcAft>
                <a:spcPts val="1046"/>
              </a:spcAft>
              <a:buNone/>
            </a:pPr>
            <a:r>
              <a:rPr lang="zh-TW" altLang="en-US"/>
              <a:t>第五層</a:t>
            </a:r>
            <a:endParaRPr lang="zh-TW"/>
          </a:p>
        </p:txBody>
      </p:sp>
      <p:sp>
        <p:nvSpPr>
          <p:cNvPr id="5" name="日期版面配置區 4"/>
          <p:cNvSpPr>
            <a:spLocks noGrp="1"/>
          </p:cNvSpPr>
          <p:nvPr>
            <p:ph type="dt" sz="half" idx="10"/>
          </p:nvPr>
        </p:nvSpPr>
        <p:spPr/>
        <p:txBody>
          <a:bodyPr/>
          <a:lstStyle/>
          <a:p>
            <a:fld id="{A84678CC-B090-4E8B-9965-A9410594401F}" type="datetime1">
              <a:rPr lang="zh-TW" altLang="en-US" smtClean="0"/>
              <a:t>2018/9/18</a:t>
            </a:fld>
            <a:endParaRPr lang="zh-TW"/>
          </a:p>
        </p:txBody>
      </p:sp>
      <p:sp>
        <p:nvSpPr>
          <p:cNvPr id="6" name="頁尾版面配置區 5"/>
          <p:cNvSpPr>
            <a:spLocks noGrp="1"/>
          </p:cNvSpPr>
          <p:nvPr>
            <p:ph type="ftr" sz="quarter" idx="11"/>
          </p:nvPr>
        </p:nvSpPr>
        <p:spPr/>
        <p:txBody>
          <a:bodyPr/>
          <a:lstStyle/>
          <a:p>
            <a:endParaRPr lang="zh-TW"/>
          </a:p>
        </p:txBody>
      </p:sp>
      <p:sp>
        <p:nvSpPr>
          <p:cNvPr id="7" name="投影片編號版面配置區 6"/>
          <p:cNvSpPr>
            <a:spLocks noGrp="1"/>
          </p:cNvSpPr>
          <p:nvPr>
            <p:ph type="sldNum" sz="quarter" idx="12"/>
          </p:nvPr>
        </p:nvSpPr>
        <p:spPr/>
        <p:txBody>
          <a:bodyPr/>
          <a:lstStyle/>
          <a:p>
            <a:fld id="{9860EDB8-5305-433F-BE41-D7A86D811DB3}" type="slidenum">
              <a:t>‹#›</a:t>
            </a:fld>
            <a:endParaRPr lang="zh-TW"/>
          </a:p>
        </p:txBody>
      </p:sp>
      <p:sp>
        <p:nvSpPr>
          <p:cNvPr id="9" name="矩形 8"/>
          <p:cNvSpPr/>
          <p:nvPr userDrawn="1"/>
        </p:nvSpPr>
        <p:spPr>
          <a:xfrm>
            <a:off x="1"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Tree>
    <p:extLst>
      <p:ext uri="{BB962C8B-B14F-4D97-AF65-F5344CB8AC3E}">
        <p14:creationId xmlns:p14="http://schemas.microsoft.com/office/powerpoint/2010/main" val="3849264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矩形 9"/>
          <p:cNvSpPr/>
          <p:nvPr/>
        </p:nvSpPr>
        <p:spPr>
          <a:xfrm>
            <a:off x="1"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
        <p:nvSpPr>
          <p:cNvPr id="2" name="標題 1"/>
          <p:cNvSpPr>
            <a:spLocks noGrp="1"/>
          </p:cNvSpPr>
          <p:nvPr>
            <p:ph type="title"/>
          </p:nvPr>
        </p:nvSpPr>
        <p:spPr>
          <a:xfrm>
            <a:off x="609599" y="0"/>
            <a:ext cx="10737852" cy="1228436"/>
          </a:xfrm>
        </p:spPr>
        <p:txBody>
          <a:bodyPr anchor="b">
            <a:normAutofit/>
          </a:bodyPr>
          <a:lstStyle>
            <a:lvl1pPr latinLnBrk="0">
              <a:defRPr lang="zh-TW" sz="3138">
                <a:solidFill>
                  <a:schemeClr val="bg1"/>
                </a:solidFill>
              </a:defRPr>
            </a:lvl1pPr>
          </a:lstStyle>
          <a:p>
            <a:r>
              <a:rPr lang="zh-TW" altLang="en-US"/>
              <a:t>按一下以編輯母片標題樣式</a:t>
            </a:r>
            <a:endParaRPr lang="zh-TW"/>
          </a:p>
        </p:txBody>
      </p:sp>
      <p:sp>
        <p:nvSpPr>
          <p:cNvPr id="3" name="文字版面配置區 2"/>
          <p:cNvSpPr>
            <a:spLocks noGrp="1"/>
          </p:cNvSpPr>
          <p:nvPr>
            <p:ph type="body" idx="1"/>
          </p:nvPr>
        </p:nvSpPr>
        <p:spPr>
          <a:xfrm>
            <a:off x="831852" y="1489075"/>
            <a:ext cx="5156200" cy="641350"/>
          </a:xfrm>
        </p:spPr>
        <p:txBody>
          <a:bodyPr anchor="b"/>
          <a:lstStyle>
            <a:lvl1pPr marL="0" indent="0" latinLnBrk="0">
              <a:buNone/>
              <a:defRPr lang="zh-TW" sz="2092" b="1"/>
            </a:lvl1pPr>
            <a:lvl2pPr marL="398496" indent="0" latinLnBrk="0">
              <a:buNone/>
              <a:defRPr lang="zh-TW" sz="1743" b="1"/>
            </a:lvl2pPr>
            <a:lvl3pPr marL="796991" indent="0" latinLnBrk="0">
              <a:buNone/>
              <a:defRPr lang="zh-TW" sz="1569" b="1"/>
            </a:lvl3pPr>
            <a:lvl4pPr marL="1195487" indent="0" latinLnBrk="0">
              <a:buNone/>
              <a:defRPr lang="zh-TW" sz="1395" b="1"/>
            </a:lvl4pPr>
            <a:lvl5pPr marL="1593982" indent="0" latinLnBrk="0">
              <a:buNone/>
              <a:defRPr lang="zh-TW" sz="1395" b="1"/>
            </a:lvl5pPr>
            <a:lvl6pPr marL="1992478" indent="0" latinLnBrk="0">
              <a:buNone/>
              <a:defRPr lang="zh-TW" sz="1395" b="1"/>
            </a:lvl6pPr>
            <a:lvl7pPr marL="2390973" indent="0" latinLnBrk="0">
              <a:buNone/>
              <a:defRPr lang="zh-TW" sz="1395" b="1"/>
            </a:lvl7pPr>
            <a:lvl8pPr marL="2789469" indent="0" latinLnBrk="0">
              <a:buNone/>
              <a:defRPr lang="zh-TW" sz="1395" b="1"/>
            </a:lvl8pPr>
            <a:lvl9pPr marL="3187964" indent="0" latinLnBrk="0">
              <a:buNone/>
              <a:defRPr lang="zh-TW" sz="1395" b="1"/>
            </a:lvl9pPr>
          </a:lstStyle>
          <a:p>
            <a:pPr lvl="0"/>
            <a:r>
              <a:rPr lang="zh-TW" altLang="en-US"/>
              <a:t>按一下以編輯母片文字樣式</a:t>
            </a:r>
          </a:p>
        </p:txBody>
      </p:sp>
      <p:sp>
        <p:nvSpPr>
          <p:cNvPr id="4" name="內容版面配置區 3"/>
          <p:cNvSpPr>
            <a:spLocks noGrp="1"/>
          </p:cNvSpPr>
          <p:nvPr>
            <p:ph sz="half" idx="2"/>
          </p:nvPr>
        </p:nvSpPr>
        <p:spPr>
          <a:xfrm>
            <a:off x="831852" y="2193929"/>
            <a:ext cx="5156200" cy="3978275"/>
          </a:xfrm>
        </p:spPr>
        <p:txBody>
          <a:bodyPr vert="horz" lIns="91440" tIns="45720" rIns="91440" bIns="45720" rtlCol="0">
            <a:normAutofit/>
          </a:bodyPr>
          <a:lstStyle>
            <a:lvl1pPr latinLnBrk="0">
              <a:defRPr lang="zh-TW" sz="1395">
                <a:solidFill>
                  <a:schemeClr val="bg1">
                    <a:lumMod val="50000"/>
                  </a:schemeClr>
                </a:solidFill>
              </a:defRPr>
            </a:lvl1pPr>
            <a:lvl2pPr latinLnBrk="0">
              <a:defRPr lang="zh-TW" sz="1220">
                <a:solidFill>
                  <a:schemeClr val="bg1">
                    <a:lumMod val="50000"/>
                  </a:schemeClr>
                </a:solidFill>
              </a:defRPr>
            </a:lvl2pPr>
            <a:lvl3pPr latinLnBrk="0">
              <a:defRPr lang="zh-TW" sz="1046">
                <a:solidFill>
                  <a:schemeClr val="bg1">
                    <a:lumMod val="50000"/>
                  </a:schemeClr>
                </a:solidFill>
              </a:defRPr>
            </a:lvl3pPr>
            <a:lvl4pPr latinLnBrk="0">
              <a:defRPr lang="zh-TW" sz="959">
                <a:solidFill>
                  <a:schemeClr val="bg1">
                    <a:lumMod val="50000"/>
                  </a:schemeClr>
                </a:solidFill>
              </a:defRPr>
            </a:lvl4pPr>
            <a:lvl5pPr latinLnBrk="0">
              <a:defRPr lang="zh-TW" sz="959">
                <a:solidFill>
                  <a:schemeClr val="bg1">
                    <a:lumMod val="50000"/>
                  </a:schemeClr>
                </a:solidFill>
              </a:defRPr>
            </a:lvl5pPr>
          </a:lstStyle>
          <a:p>
            <a:pPr marL="0" lvl="0" indent="0">
              <a:lnSpc>
                <a:spcPct val="150000"/>
              </a:lnSpc>
              <a:spcAft>
                <a:spcPts val="1046"/>
              </a:spcAft>
              <a:buNone/>
            </a:pPr>
            <a:r>
              <a:rPr lang="zh-TW" altLang="en-US"/>
              <a:t>按一下以編輯母片文字樣式</a:t>
            </a:r>
          </a:p>
          <a:p>
            <a:pPr marL="0" lvl="1" indent="0">
              <a:lnSpc>
                <a:spcPct val="150000"/>
              </a:lnSpc>
              <a:spcAft>
                <a:spcPts val="1046"/>
              </a:spcAft>
              <a:buNone/>
            </a:pPr>
            <a:r>
              <a:rPr lang="zh-TW" altLang="en-US"/>
              <a:t>第二層</a:t>
            </a:r>
          </a:p>
          <a:p>
            <a:pPr marL="0" lvl="2" indent="0">
              <a:lnSpc>
                <a:spcPct val="150000"/>
              </a:lnSpc>
              <a:spcAft>
                <a:spcPts val="1046"/>
              </a:spcAft>
              <a:buNone/>
            </a:pPr>
            <a:r>
              <a:rPr lang="zh-TW" altLang="en-US"/>
              <a:t>第三層</a:t>
            </a:r>
          </a:p>
          <a:p>
            <a:pPr marL="0" lvl="3" indent="0">
              <a:lnSpc>
                <a:spcPct val="150000"/>
              </a:lnSpc>
              <a:spcAft>
                <a:spcPts val="1046"/>
              </a:spcAft>
              <a:buNone/>
            </a:pPr>
            <a:r>
              <a:rPr lang="zh-TW" altLang="en-US"/>
              <a:t>第四層</a:t>
            </a:r>
          </a:p>
          <a:p>
            <a:pPr marL="0" lvl="4" indent="0">
              <a:lnSpc>
                <a:spcPct val="150000"/>
              </a:lnSpc>
              <a:spcAft>
                <a:spcPts val="1046"/>
              </a:spcAft>
              <a:buNone/>
            </a:pPr>
            <a:r>
              <a:rPr lang="zh-TW" altLang="en-US"/>
              <a:t>第五層</a:t>
            </a:r>
            <a:endParaRPr lang="zh-TW"/>
          </a:p>
        </p:txBody>
      </p:sp>
      <p:sp>
        <p:nvSpPr>
          <p:cNvPr id="5" name="文字版面配置區 4"/>
          <p:cNvSpPr>
            <a:spLocks noGrp="1"/>
          </p:cNvSpPr>
          <p:nvPr>
            <p:ph type="body" sz="quarter" idx="3"/>
          </p:nvPr>
        </p:nvSpPr>
        <p:spPr>
          <a:xfrm>
            <a:off x="6189664" y="1489075"/>
            <a:ext cx="5157787" cy="641350"/>
          </a:xfrm>
        </p:spPr>
        <p:txBody>
          <a:bodyPr anchor="b"/>
          <a:lstStyle>
            <a:lvl1pPr marL="0" indent="0" latinLnBrk="0">
              <a:buNone/>
              <a:defRPr lang="zh-TW" sz="2092" b="1"/>
            </a:lvl1pPr>
            <a:lvl2pPr marL="398496" indent="0" latinLnBrk="0">
              <a:buNone/>
              <a:defRPr lang="zh-TW" sz="1743" b="1"/>
            </a:lvl2pPr>
            <a:lvl3pPr marL="796991" indent="0" latinLnBrk="0">
              <a:buNone/>
              <a:defRPr lang="zh-TW" sz="1569" b="1"/>
            </a:lvl3pPr>
            <a:lvl4pPr marL="1195487" indent="0" latinLnBrk="0">
              <a:buNone/>
              <a:defRPr lang="zh-TW" sz="1395" b="1"/>
            </a:lvl4pPr>
            <a:lvl5pPr marL="1593982" indent="0" latinLnBrk="0">
              <a:buNone/>
              <a:defRPr lang="zh-TW" sz="1395" b="1"/>
            </a:lvl5pPr>
            <a:lvl6pPr marL="1992478" indent="0" latinLnBrk="0">
              <a:buNone/>
              <a:defRPr lang="zh-TW" sz="1395" b="1"/>
            </a:lvl6pPr>
            <a:lvl7pPr marL="2390973" indent="0" latinLnBrk="0">
              <a:buNone/>
              <a:defRPr lang="zh-TW" sz="1395" b="1"/>
            </a:lvl7pPr>
            <a:lvl8pPr marL="2789469" indent="0" latinLnBrk="0">
              <a:buNone/>
              <a:defRPr lang="zh-TW" sz="1395" b="1"/>
            </a:lvl8pPr>
            <a:lvl9pPr marL="3187964" indent="0" latinLnBrk="0">
              <a:buNone/>
              <a:defRPr lang="zh-TW" sz="1395" b="1"/>
            </a:lvl9pPr>
          </a:lstStyle>
          <a:p>
            <a:pPr lvl="0"/>
            <a:r>
              <a:rPr lang="zh-TW" altLang="en-US"/>
              <a:t>按一下以編輯母片文字樣式</a:t>
            </a:r>
          </a:p>
        </p:txBody>
      </p:sp>
      <p:sp>
        <p:nvSpPr>
          <p:cNvPr id="6" name="內容版面配置區 5"/>
          <p:cNvSpPr>
            <a:spLocks noGrp="1"/>
          </p:cNvSpPr>
          <p:nvPr>
            <p:ph sz="quarter" idx="4"/>
          </p:nvPr>
        </p:nvSpPr>
        <p:spPr>
          <a:xfrm>
            <a:off x="6189664" y="2193929"/>
            <a:ext cx="5157787" cy="3978275"/>
          </a:xfrm>
        </p:spPr>
        <p:txBody>
          <a:bodyPr vert="horz" lIns="91440" tIns="45720" rIns="91440" bIns="45720" rtlCol="0">
            <a:normAutofit/>
          </a:bodyPr>
          <a:lstStyle>
            <a:lvl1pPr latinLnBrk="0">
              <a:defRPr lang="zh-TW" sz="1395">
                <a:solidFill>
                  <a:schemeClr val="bg1">
                    <a:lumMod val="50000"/>
                  </a:schemeClr>
                </a:solidFill>
              </a:defRPr>
            </a:lvl1pPr>
            <a:lvl2pPr latinLnBrk="0">
              <a:defRPr lang="zh-TW" sz="1220">
                <a:solidFill>
                  <a:schemeClr val="bg1">
                    <a:lumMod val="50000"/>
                  </a:schemeClr>
                </a:solidFill>
              </a:defRPr>
            </a:lvl2pPr>
            <a:lvl3pPr latinLnBrk="0">
              <a:defRPr lang="zh-TW" sz="1046">
                <a:solidFill>
                  <a:schemeClr val="bg1">
                    <a:lumMod val="50000"/>
                  </a:schemeClr>
                </a:solidFill>
              </a:defRPr>
            </a:lvl3pPr>
            <a:lvl4pPr latinLnBrk="0">
              <a:defRPr lang="zh-TW" sz="959">
                <a:solidFill>
                  <a:schemeClr val="bg1">
                    <a:lumMod val="50000"/>
                  </a:schemeClr>
                </a:solidFill>
              </a:defRPr>
            </a:lvl4pPr>
            <a:lvl5pPr latinLnBrk="0">
              <a:defRPr lang="zh-TW" sz="959">
                <a:solidFill>
                  <a:schemeClr val="bg1">
                    <a:lumMod val="50000"/>
                  </a:schemeClr>
                </a:solidFill>
              </a:defRPr>
            </a:lvl5pPr>
          </a:lstStyle>
          <a:p>
            <a:pPr marL="0" lvl="0" indent="0">
              <a:lnSpc>
                <a:spcPct val="150000"/>
              </a:lnSpc>
              <a:spcAft>
                <a:spcPts val="1046"/>
              </a:spcAft>
              <a:buNone/>
            </a:pPr>
            <a:r>
              <a:rPr lang="zh-TW" altLang="en-US"/>
              <a:t>按一下以編輯母片文字樣式</a:t>
            </a:r>
          </a:p>
          <a:p>
            <a:pPr marL="0" lvl="1" indent="0">
              <a:lnSpc>
                <a:spcPct val="150000"/>
              </a:lnSpc>
              <a:spcAft>
                <a:spcPts val="1046"/>
              </a:spcAft>
              <a:buNone/>
            </a:pPr>
            <a:r>
              <a:rPr lang="zh-TW" altLang="en-US"/>
              <a:t>第二層</a:t>
            </a:r>
          </a:p>
          <a:p>
            <a:pPr marL="0" lvl="2" indent="0">
              <a:lnSpc>
                <a:spcPct val="150000"/>
              </a:lnSpc>
              <a:spcAft>
                <a:spcPts val="1046"/>
              </a:spcAft>
              <a:buNone/>
            </a:pPr>
            <a:r>
              <a:rPr lang="zh-TW" altLang="en-US"/>
              <a:t>第三層</a:t>
            </a:r>
          </a:p>
          <a:p>
            <a:pPr marL="0" lvl="3" indent="0">
              <a:lnSpc>
                <a:spcPct val="150000"/>
              </a:lnSpc>
              <a:spcAft>
                <a:spcPts val="1046"/>
              </a:spcAft>
              <a:buNone/>
            </a:pPr>
            <a:r>
              <a:rPr lang="zh-TW" altLang="en-US"/>
              <a:t>第四層</a:t>
            </a:r>
          </a:p>
          <a:p>
            <a:pPr marL="0" lvl="4" indent="0">
              <a:lnSpc>
                <a:spcPct val="150000"/>
              </a:lnSpc>
              <a:spcAft>
                <a:spcPts val="1046"/>
              </a:spcAft>
              <a:buNone/>
            </a:pPr>
            <a:r>
              <a:rPr lang="zh-TW" altLang="en-US"/>
              <a:t>第五層</a:t>
            </a:r>
            <a:endParaRPr lang="zh-TW"/>
          </a:p>
        </p:txBody>
      </p:sp>
      <p:sp>
        <p:nvSpPr>
          <p:cNvPr id="7" name="日期版面配置區 6"/>
          <p:cNvSpPr>
            <a:spLocks noGrp="1"/>
          </p:cNvSpPr>
          <p:nvPr>
            <p:ph type="dt" sz="half" idx="10"/>
          </p:nvPr>
        </p:nvSpPr>
        <p:spPr/>
        <p:txBody>
          <a:bodyPr/>
          <a:lstStyle/>
          <a:p>
            <a:fld id="{70B8D734-0E92-4EDA-AF5D-B4492551F044}" type="datetime1">
              <a:rPr lang="zh-TW" altLang="en-US" smtClean="0"/>
              <a:t>2018/9/18</a:t>
            </a:fld>
            <a:endParaRPr lang="zh-TW"/>
          </a:p>
        </p:txBody>
      </p:sp>
      <p:sp>
        <p:nvSpPr>
          <p:cNvPr id="8" name="頁尾版面配置區 7"/>
          <p:cNvSpPr>
            <a:spLocks noGrp="1"/>
          </p:cNvSpPr>
          <p:nvPr>
            <p:ph type="ftr" sz="quarter" idx="11"/>
          </p:nvPr>
        </p:nvSpPr>
        <p:spPr/>
        <p:txBody>
          <a:bodyPr/>
          <a:lstStyle/>
          <a:p>
            <a:endParaRPr lang="zh-TW"/>
          </a:p>
        </p:txBody>
      </p:sp>
      <p:sp>
        <p:nvSpPr>
          <p:cNvPr id="9" name="投影片編號版面配置區 8"/>
          <p:cNvSpPr>
            <a:spLocks noGrp="1"/>
          </p:cNvSpPr>
          <p:nvPr>
            <p:ph type="sldNum" sz="quarter" idx="12"/>
          </p:nvPr>
        </p:nvSpPr>
        <p:spPr/>
        <p:txBody>
          <a:bodyPr/>
          <a:lstStyle/>
          <a:p>
            <a:fld id="{9860EDB8-5305-433F-BE41-D7A86D811DB3}" type="slidenum">
              <a:t>‹#›</a:t>
            </a:fld>
            <a:endParaRPr lang="zh-TW"/>
          </a:p>
        </p:txBody>
      </p:sp>
      <p:sp>
        <p:nvSpPr>
          <p:cNvPr id="11" name="矩形 10"/>
          <p:cNvSpPr/>
          <p:nvPr userDrawn="1"/>
        </p:nvSpPr>
        <p:spPr>
          <a:xfrm>
            <a:off x="1"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Tree>
    <p:extLst>
      <p:ext uri="{BB962C8B-B14F-4D97-AF65-F5344CB8AC3E}">
        <p14:creationId xmlns:p14="http://schemas.microsoft.com/office/powerpoint/2010/main" val="3062840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矩形 5"/>
          <p:cNvSpPr/>
          <p:nvPr/>
        </p:nvSpPr>
        <p:spPr>
          <a:xfrm>
            <a:off x="1"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
        <p:nvSpPr>
          <p:cNvPr id="2" name="標題 1"/>
          <p:cNvSpPr>
            <a:spLocks noGrp="1"/>
          </p:cNvSpPr>
          <p:nvPr>
            <p:ph type="title"/>
          </p:nvPr>
        </p:nvSpPr>
        <p:spPr>
          <a:xfrm>
            <a:off x="609600" y="1"/>
            <a:ext cx="10744200" cy="1228436"/>
          </a:xfrm>
        </p:spPr>
        <p:txBody>
          <a:bodyPr anchor="b">
            <a:normAutofit/>
          </a:bodyPr>
          <a:lstStyle>
            <a:lvl1pPr latinLnBrk="0">
              <a:defRPr lang="zh-TW" sz="3138">
                <a:solidFill>
                  <a:schemeClr val="bg1"/>
                </a:solidFill>
              </a:defRPr>
            </a:lvl1pPr>
          </a:lstStyle>
          <a:p>
            <a:r>
              <a:rPr lang="zh-TW" altLang="en-US"/>
              <a:t>按一下以編輯母片標題樣式</a:t>
            </a:r>
            <a:endParaRPr lang="zh-TW"/>
          </a:p>
        </p:txBody>
      </p:sp>
      <p:sp>
        <p:nvSpPr>
          <p:cNvPr id="3" name="日期版面配置區 2"/>
          <p:cNvSpPr>
            <a:spLocks noGrp="1"/>
          </p:cNvSpPr>
          <p:nvPr>
            <p:ph type="dt" sz="half" idx="10"/>
          </p:nvPr>
        </p:nvSpPr>
        <p:spPr/>
        <p:txBody>
          <a:bodyPr/>
          <a:lstStyle/>
          <a:p>
            <a:fld id="{2B8084F0-5526-445D-AF87-6AADD1A086D1}" type="datetime1">
              <a:rPr lang="zh-TW" altLang="en-US" smtClean="0"/>
              <a:t>2018/9/18</a:t>
            </a:fld>
            <a:endParaRPr lang="zh-TW"/>
          </a:p>
        </p:txBody>
      </p:sp>
      <p:sp>
        <p:nvSpPr>
          <p:cNvPr id="4" name="頁尾版面配置區 3"/>
          <p:cNvSpPr>
            <a:spLocks noGrp="1"/>
          </p:cNvSpPr>
          <p:nvPr>
            <p:ph type="ftr" sz="quarter" idx="11"/>
          </p:nvPr>
        </p:nvSpPr>
        <p:spPr/>
        <p:txBody>
          <a:bodyPr/>
          <a:lstStyle/>
          <a:p>
            <a:endParaRPr lang="zh-TW"/>
          </a:p>
        </p:txBody>
      </p:sp>
      <p:sp>
        <p:nvSpPr>
          <p:cNvPr id="5" name="投影片編號版面配置區 4"/>
          <p:cNvSpPr>
            <a:spLocks noGrp="1"/>
          </p:cNvSpPr>
          <p:nvPr>
            <p:ph type="sldNum" sz="quarter" idx="12"/>
          </p:nvPr>
        </p:nvSpPr>
        <p:spPr/>
        <p:txBody>
          <a:bodyPr/>
          <a:lstStyle/>
          <a:p>
            <a:fld id="{9860EDB8-5305-433F-BE41-D7A86D811DB3}" type="slidenum">
              <a:t>‹#›</a:t>
            </a:fld>
            <a:endParaRPr lang="zh-TW"/>
          </a:p>
        </p:txBody>
      </p:sp>
      <p:sp>
        <p:nvSpPr>
          <p:cNvPr id="7" name="矩形 6"/>
          <p:cNvSpPr/>
          <p:nvPr userDrawn="1"/>
        </p:nvSpPr>
        <p:spPr>
          <a:xfrm>
            <a:off x="1"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Tree>
    <p:extLst>
      <p:ext uri="{BB962C8B-B14F-4D97-AF65-F5344CB8AC3E}">
        <p14:creationId xmlns:p14="http://schemas.microsoft.com/office/powerpoint/2010/main" val="203039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E53AF673-9911-444E-B3BD-9B2203DCE83A}" type="datetime1">
              <a:rPr lang="zh-TW" altLang="en-US" smtClean="0"/>
              <a:t>2018/9/18</a:t>
            </a:fld>
            <a:endParaRPr lang="zh-TW"/>
          </a:p>
        </p:txBody>
      </p:sp>
      <p:sp>
        <p:nvSpPr>
          <p:cNvPr id="3" name="頁尾版面配置區 2"/>
          <p:cNvSpPr>
            <a:spLocks noGrp="1"/>
          </p:cNvSpPr>
          <p:nvPr>
            <p:ph type="ftr" sz="quarter" idx="11"/>
          </p:nvPr>
        </p:nvSpPr>
        <p:spPr/>
        <p:txBody>
          <a:bodyPr/>
          <a:lstStyle/>
          <a:p>
            <a:endParaRPr lang="zh-TW"/>
          </a:p>
        </p:txBody>
      </p:sp>
      <p:sp>
        <p:nvSpPr>
          <p:cNvPr id="4" name="投影片編號版面配置區 3"/>
          <p:cNvSpPr>
            <a:spLocks noGrp="1"/>
          </p:cNvSpPr>
          <p:nvPr>
            <p:ph type="sldNum" sz="quarter" idx="12"/>
          </p:nvPr>
        </p:nvSpPr>
        <p:spPr/>
        <p:txBody>
          <a:bodyPr/>
          <a:lstStyle/>
          <a:p>
            <a:fld id="{9860EDB8-5305-433F-BE41-D7A86D811DB3}" type="slidenum">
              <a:t>‹#›</a:t>
            </a:fld>
            <a:endParaRPr lang="zh-TW"/>
          </a:p>
        </p:txBody>
      </p:sp>
    </p:spTree>
    <p:extLst>
      <p:ext uri="{BB962C8B-B14F-4D97-AF65-F5344CB8AC3E}">
        <p14:creationId xmlns:p14="http://schemas.microsoft.com/office/powerpoint/2010/main" val="472119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9" y="457200"/>
            <a:ext cx="3932237" cy="1600200"/>
          </a:xfrm>
        </p:spPr>
        <p:txBody>
          <a:bodyPr anchor="b"/>
          <a:lstStyle>
            <a:lvl1pPr latinLnBrk="0">
              <a:defRPr lang="zh-TW" sz="2789"/>
            </a:lvl1pPr>
          </a:lstStyle>
          <a:p>
            <a:r>
              <a:rPr lang="zh-TW" altLang="en-US"/>
              <a:t>按一下以編輯母片標題樣式</a:t>
            </a:r>
            <a:endParaRPr lang="zh-TW"/>
          </a:p>
        </p:txBody>
      </p:sp>
      <p:sp>
        <p:nvSpPr>
          <p:cNvPr id="3" name="內容版面配置區 2"/>
          <p:cNvSpPr>
            <a:spLocks noGrp="1"/>
          </p:cNvSpPr>
          <p:nvPr>
            <p:ph idx="1"/>
          </p:nvPr>
        </p:nvSpPr>
        <p:spPr>
          <a:xfrm>
            <a:off x="5183187" y="987429"/>
            <a:ext cx="6172201" cy="4873625"/>
          </a:xfrm>
        </p:spPr>
        <p:txBody>
          <a:bodyPr vert="horz" lIns="91440" tIns="45720" rIns="91440" bIns="45720" rtlCol="0">
            <a:normAutofit/>
          </a:bodyPr>
          <a:lstStyle>
            <a:lvl1pPr latinLnBrk="0">
              <a:defRPr lang="zh-TW" sz="1395">
                <a:solidFill>
                  <a:schemeClr val="bg1">
                    <a:lumMod val="50000"/>
                  </a:schemeClr>
                </a:solidFill>
              </a:defRPr>
            </a:lvl1pPr>
            <a:lvl2pPr latinLnBrk="0">
              <a:defRPr lang="zh-TW" sz="1220">
                <a:solidFill>
                  <a:schemeClr val="bg1">
                    <a:lumMod val="50000"/>
                  </a:schemeClr>
                </a:solidFill>
              </a:defRPr>
            </a:lvl2pPr>
            <a:lvl3pPr latinLnBrk="0">
              <a:defRPr lang="zh-TW" sz="1046">
                <a:solidFill>
                  <a:schemeClr val="bg1">
                    <a:lumMod val="50000"/>
                  </a:schemeClr>
                </a:solidFill>
              </a:defRPr>
            </a:lvl3pPr>
            <a:lvl4pPr latinLnBrk="0">
              <a:defRPr lang="zh-TW" sz="959">
                <a:solidFill>
                  <a:schemeClr val="bg1">
                    <a:lumMod val="50000"/>
                  </a:schemeClr>
                </a:solidFill>
              </a:defRPr>
            </a:lvl4pPr>
            <a:lvl5pPr latinLnBrk="0">
              <a:defRPr lang="zh-TW" sz="959">
                <a:solidFill>
                  <a:schemeClr val="bg1">
                    <a:lumMod val="50000"/>
                  </a:schemeClr>
                </a:solidFill>
              </a:defRPr>
            </a:lvl5pPr>
          </a:lstStyle>
          <a:p>
            <a:pPr marL="0" lvl="0" indent="0">
              <a:lnSpc>
                <a:spcPct val="150000"/>
              </a:lnSpc>
              <a:spcAft>
                <a:spcPts val="1046"/>
              </a:spcAft>
              <a:buNone/>
            </a:pPr>
            <a:r>
              <a:rPr lang="zh-TW" altLang="en-US"/>
              <a:t>按一下以編輯母片文字樣式</a:t>
            </a:r>
          </a:p>
          <a:p>
            <a:pPr marL="0" lvl="1" indent="0">
              <a:lnSpc>
                <a:spcPct val="150000"/>
              </a:lnSpc>
              <a:spcAft>
                <a:spcPts val="1046"/>
              </a:spcAft>
              <a:buNone/>
            </a:pPr>
            <a:r>
              <a:rPr lang="zh-TW" altLang="en-US"/>
              <a:t>第二層</a:t>
            </a:r>
          </a:p>
          <a:p>
            <a:pPr marL="0" lvl="2" indent="0">
              <a:lnSpc>
                <a:spcPct val="150000"/>
              </a:lnSpc>
              <a:spcAft>
                <a:spcPts val="1046"/>
              </a:spcAft>
              <a:buNone/>
            </a:pPr>
            <a:r>
              <a:rPr lang="zh-TW" altLang="en-US"/>
              <a:t>第三層</a:t>
            </a:r>
          </a:p>
          <a:p>
            <a:pPr marL="0" lvl="3" indent="0">
              <a:lnSpc>
                <a:spcPct val="150000"/>
              </a:lnSpc>
              <a:spcAft>
                <a:spcPts val="1046"/>
              </a:spcAft>
              <a:buNone/>
            </a:pPr>
            <a:r>
              <a:rPr lang="zh-TW" altLang="en-US"/>
              <a:t>第四層</a:t>
            </a:r>
          </a:p>
          <a:p>
            <a:pPr marL="0" lvl="4" indent="0">
              <a:lnSpc>
                <a:spcPct val="150000"/>
              </a:lnSpc>
              <a:spcAft>
                <a:spcPts val="1046"/>
              </a:spcAft>
              <a:buNone/>
            </a:pPr>
            <a:r>
              <a:rPr lang="zh-TW" altLang="en-US"/>
              <a:t>第五層</a:t>
            </a:r>
            <a:endParaRPr lang="zh-TW"/>
          </a:p>
        </p:txBody>
      </p:sp>
      <p:sp>
        <p:nvSpPr>
          <p:cNvPr id="4" name="文字版面配置區 3"/>
          <p:cNvSpPr>
            <a:spLocks noGrp="1"/>
          </p:cNvSpPr>
          <p:nvPr>
            <p:ph type="body" sz="half" idx="2"/>
          </p:nvPr>
        </p:nvSpPr>
        <p:spPr>
          <a:xfrm>
            <a:off x="839789" y="2101850"/>
            <a:ext cx="3932237" cy="3759200"/>
          </a:xfrm>
        </p:spPr>
        <p:txBody>
          <a:bodyPr/>
          <a:lstStyle>
            <a:lvl1pPr marL="0" indent="0" latinLnBrk="0">
              <a:buNone/>
              <a:defRPr lang="zh-TW" sz="1395"/>
            </a:lvl1pPr>
            <a:lvl2pPr marL="398496" indent="0" latinLnBrk="0">
              <a:buNone/>
              <a:defRPr lang="zh-TW" sz="1220"/>
            </a:lvl2pPr>
            <a:lvl3pPr marL="796991" indent="0" latinLnBrk="0">
              <a:buNone/>
              <a:defRPr lang="zh-TW" sz="1046"/>
            </a:lvl3pPr>
            <a:lvl4pPr marL="1195487" indent="0" latinLnBrk="0">
              <a:buNone/>
              <a:defRPr lang="zh-TW" sz="872"/>
            </a:lvl4pPr>
            <a:lvl5pPr marL="1593982" indent="0" latinLnBrk="0">
              <a:buNone/>
              <a:defRPr lang="zh-TW" sz="872"/>
            </a:lvl5pPr>
            <a:lvl6pPr marL="1992478" indent="0" latinLnBrk="0">
              <a:buNone/>
              <a:defRPr lang="zh-TW" sz="872"/>
            </a:lvl6pPr>
            <a:lvl7pPr marL="2390973" indent="0" latinLnBrk="0">
              <a:buNone/>
              <a:defRPr lang="zh-TW" sz="872"/>
            </a:lvl7pPr>
            <a:lvl8pPr marL="2789469" indent="0" latinLnBrk="0">
              <a:buNone/>
              <a:defRPr lang="zh-TW" sz="872"/>
            </a:lvl8pPr>
            <a:lvl9pPr marL="3187964" indent="0" latinLnBrk="0">
              <a:buNone/>
              <a:defRPr lang="zh-TW" sz="872"/>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1D9D0A34-8DD4-41AC-A623-6305955E7792}" type="datetime1">
              <a:rPr lang="zh-TW" altLang="en-US" smtClean="0"/>
              <a:t>2018/9/18</a:t>
            </a:fld>
            <a:endParaRPr lang="zh-TW"/>
          </a:p>
        </p:txBody>
      </p:sp>
      <p:sp>
        <p:nvSpPr>
          <p:cNvPr id="6" name="頁尾版面配置區 5"/>
          <p:cNvSpPr>
            <a:spLocks noGrp="1"/>
          </p:cNvSpPr>
          <p:nvPr>
            <p:ph type="ftr" sz="quarter" idx="11"/>
          </p:nvPr>
        </p:nvSpPr>
        <p:spPr/>
        <p:txBody>
          <a:bodyPr/>
          <a:lstStyle/>
          <a:p>
            <a:endParaRPr lang="zh-TW"/>
          </a:p>
        </p:txBody>
      </p:sp>
      <p:sp>
        <p:nvSpPr>
          <p:cNvPr id="7" name="投影片編號版面配置區 6"/>
          <p:cNvSpPr>
            <a:spLocks noGrp="1"/>
          </p:cNvSpPr>
          <p:nvPr>
            <p:ph type="sldNum" sz="quarter" idx="12"/>
          </p:nvPr>
        </p:nvSpPr>
        <p:spPr/>
        <p:txBody>
          <a:bodyPr/>
          <a:lstStyle/>
          <a:p>
            <a:fld id="{9860EDB8-5305-433F-BE41-D7A86D811DB3}" type="slidenum">
              <a:t>‹#›</a:t>
            </a:fld>
            <a:endParaRPr lang="zh-TW"/>
          </a:p>
        </p:txBody>
      </p:sp>
    </p:spTree>
    <p:extLst>
      <p:ext uri="{BB962C8B-B14F-4D97-AF65-F5344CB8AC3E}">
        <p14:creationId xmlns:p14="http://schemas.microsoft.com/office/powerpoint/2010/main" val="3493283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9" y="457200"/>
            <a:ext cx="3932237" cy="1600200"/>
          </a:xfrm>
        </p:spPr>
        <p:txBody>
          <a:bodyPr anchor="b"/>
          <a:lstStyle>
            <a:lvl1pPr latinLnBrk="0">
              <a:defRPr lang="zh-TW" sz="2789"/>
            </a:lvl1pPr>
          </a:lstStyle>
          <a:p>
            <a:r>
              <a:rPr lang="zh-TW" altLang="en-US"/>
              <a:t>按一下以編輯母片標題樣式</a:t>
            </a:r>
            <a:endParaRPr lang="zh-TW"/>
          </a:p>
        </p:txBody>
      </p:sp>
      <p:sp>
        <p:nvSpPr>
          <p:cNvPr id="3" name="圖片版面配置區 2"/>
          <p:cNvSpPr>
            <a:spLocks noGrp="1"/>
          </p:cNvSpPr>
          <p:nvPr>
            <p:ph type="pic" idx="1"/>
          </p:nvPr>
        </p:nvSpPr>
        <p:spPr>
          <a:xfrm>
            <a:off x="5183187" y="987429"/>
            <a:ext cx="6172201" cy="4873625"/>
          </a:xfrm>
        </p:spPr>
        <p:txBody>
          <a:bodyPr/>
          <a:lstStyle>
            <a:lvl1pPr marL="0" indent="0" latinLnBrk="0">
              <a:buNone/>
              <a:defRPr lang="zh-TW" sz="2789"/>
            </a:lvl1pPr>
            <a:lvl2pPr marL="398496" indent="0" latinLnBrk="0">
              <a:buNone/>
              <a:defRPr lang="zh-TW" sz="2440"/>
            </a:lvl2pPr>
            <a:lvl3pPr marL="796991" indent="0" latinLnBrk="0">
              <a:buNone/>
              <a:defRPr lang="zh-TW" sz="2092"/>
            </a:lvl3pPr>
            <a:lvl4pPr marL="1195487" indent="0" latinLnBrk="0">
              <a:buNone/>
              <a:defRPr lang="zh-TW" sz="1743"/>
            </a:lvl4pPr>
            <a:lvl5pPr marL="1593982" indent="0" latinLnBrk="0">
              <a:buNone/>
              <a:defRPr lang="zh-TW" sz="1743"/>
            </a:lvl5pPr>
            <a:lvl6pPr marL="1992478" indent="0" latinLnBrk="0">
              <a:buNone/>
              <a:defRPr lang="zh-TW" sz="1743"/>
            </a:lvl6pPr>
            <a:lvl7pPr marL="2390973" indent="0" latinLnBrk="0">
              <a:buNone/>
              <a:defRPr lang="zh-TW" sz="1743"/>
            </a:lvl7pPr>
            <a:lvl8pPr marL="2789469" indent="0" latinLnBrk="0">
              <a:buNone/>
              <a:defRPr lang="zh-TW" sz="1743"/>
            </a:lvl8pPr>
            <a:lvl9pPr marL="3187964" indent="0" latinLnBrk="0">
              <a:buNone/>
              <a:defRPr lang="zh-TW" sz="1743"/>
            </a:lvl9pPr>
          </a:lstStyle>
          <a:p>
            <a:r>
              <a:rPr lang="zh-TW" altLang="en-US"/>
              <a:t>按一下圖示以新增圖片</a:t>
            </a:r>
            <a:endParaRPr lang="zh-TW"/>
          </a:p>
        </p:txBody>
      </p:sp>
      <p:sp>
        <p:nvSpPr>
          <p:cNvPr id="4" name="文字版面配置區 3"/>
          <p:cNvSpPr>
            <a:spLocks noGrp="1"/>
          </p:cNvSpPr>
          <p:nvPr>
            <p:ph type="body" sz="half" idx="2"/>
          </p:nvPr>
        </p:nvSpPr>
        <p:spPr>
          <a:xfrm>
            <a:off x="839789" y="2101850"/>
            <a:ext cx="3932237" cy="3759200"/>
          </a:xfrm>
        </p:spPr>
        <p:txBody>
          <a:bodyPr/>
          <a:lstStyle>
            <a:lvl1pPr marL="0" indent="0" latinLnBrk="0">
              <a:buNone/>
              <a:defRPr lang="zh-TW" sz="1395"/>
            </a:lvl1pPr>
            <a:lvl2pPr marL="398496" indent="0" latinLnBrk="0">
              <a:buNone/>
              <a:defRPr lang="zh-TW" sz="1220"/>
            </a:lvl2pPr>
            <a:lvl3pPr marL="796991" indent="0" latinLnBrk="0">
              <a:buNone/>
              <a:defRPr lang="zh-TW" sz="1046"/>
            </a:lvl3pPr>
            <a:lvl4pPr marL="1195487" indent="0" latinLnBrk="0">
              <a:buNone/>
              <a:defRPr lang="zh-TW" sz="872"/>
            </a:lvl4pPr>
            <a:lvl5pPr marL="1593982" indent="0" latinLnBrk="0">
              <a:buNone/>
              <a:defRPr lang="zh-TW" sz="872"/>
            </a:lvl5pPr>
            <a:lvl6pPr marL="1992478" indent="0" latinLnBrk="0">
              <a:buNone/>
              <a:defRPr lang="zh-TW" sz="872"/>
            </a:lvl6pPr>
            <a:lvl7pPr marL="2390973" indent="0" latinLnBrk="0">
              <a:buNone/>
              <a:defRPr lang="zh-TW" sz="872"/>
            </a:lvl7pPr>
            <a:lvl8pPr marL="2789469" indent="0" latinLnBrk="0">
              <a:buNone/>
              <a:defRPr lang="zh-TW" sz="872"/>
            </a:lvl8pPr>
            <a:lvl9pPr marL="3187964" indent="0" latinLnBrk="0">
              <a:buNone/>
              <a:defRPr lang="zh-TW" sz="872"/>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65BB2CCB-22F1-428F-BF1E-0A63F8D907F8}" type="datetime1">
              <a:rPr lang="zh-TW" altLang="en-US" smtClean="0"/>
              <a:t>2018/9/18</a:t>
            </a:fld>
            <a:endParaRPr lang="zh-TW"/>
          </a:p>
        </p:txBody>
      </p:sp>
      <p:sp>
        <p:nvSpPr>
          <p:cNvPr id="6" name="頁尾版面配置區 5"/>
          <p:cNvSpPr>
            <a:spLocks noGrp="1"/>
          </p:cNvSpPr>
          <p:nvPr>
            <p:ph type="ftr" sz="quarter" idx="11"/>
          </p:nvPr>
        </p:nvSpPr>
        <p:spPr/>
        <p:txBody>
          <a:bodyPr/>
          <a:lstStyle/>
          <a:p>
            <a:endParaRPr lang="zh-TW"/>
          </a:p>
        </p:txBody>
      </p:sp>
      <p:sp>
        <p:nvSpPr>
          <p:cNvPr id="7" name="投影片編號版面配置區 6"/>
          <p:cNvSpPr>
            <a:spLocks noGrp="1"/>
          </p:cNvSpPr>
          <p:nvPr>
            <p:ph type="sldNum" sz="quarter" idx="12"/>
          </p:nvPr>
        </p:nvSpPr>
        <p:spPr/>
        <p:txBody>
          <a:bodyPr/>
          <a:lstStyle/>
          <a:p>
            <a:fld id="{9860EDB8-5305-433F-BE41-D7A86D811DB3}" type="slidenum">
              <a:t>‹#›</a:t>
            </a:fld>
            <a:endParaRPr lang="zh-TW"/>
          </a:p>
        </p:txBody>
      </p:sp>
    </p:spTree>
    <p:extLst>
      <p:ext uri="{BB962C8B-B14F-4D97-AF65-F5344CB8AC3E}">
        <p14:creationId xmlns:p14="http://schemas.microsoft.com/office/powerpoint/2010/main" val="3024100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wmf"/><Relationship Id="rId2" Type="http://schemas.openxmlformats.org/officeDocument/2006/relationships/slideLayout" Target="../slideLayouts/slideLayout2.xml"/><Relationship Id="rId16" Type="http://schemas.openxmlformats.org/officeDocument/2006/relationships/oleObject" Target="../embeddings/oleObject2.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2.v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2.wmf"/><Relationship Id="rId2" Type="http://schemas.openxmlformats.org/officeDocument/2006/relationships/slideLayout" Target="../slideLayouts/slideLayout13.xml"/><Relationship Id="rId16" Type="http://schemas.openxmlformats.org/officeDocument/2006/relationships/oleObject" Target="../embeddings/oleObject4.bin"/><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wmf"/><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3.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1" y="365129"/>
            <a:ext cx="10515600" cy="1325563"/>
          </a:xfrm>
          <a:prstGeom prst="rect">
            <a:avLst/>
          </a:prstGeom>
        </p:spPr>
        <p:txBody>
          <a:bodyPr vert="horz" lIns="91440" tIns="45720" rIns="91440" bIns="45720" rtlCol="0" anchor="ctr">
            <a:normAutofit/>
          </a:bodyPr>
          <a:lstStyle/>
          <a:p>
            <a:r>
              <a:rPr lang="zh-TW"/>
              <a:t>按一下以編輯母片標題樣式</a:t>
            </a:r>
          </a:p>
        </p:txBody>
      </p:sp>
      <p:sp>
        <p:nvSpPr>
          <p:cNvPr id="3" name="文字版面配置區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zh-TW" dirty="0"/>
              <a:t>按一下以編輯母片文字樣式</a:t>
            </a:r>
          </a:p>
          <a:p>
            <a:pPr lvl="1"/>
            <a:r>
              <a:rPr lang="zh-TW" dirty="0"/>
              <a:t>第二層</a:t>
            </a:r>
          </a:p>
          <a:p>
            <a:pPr lvl="2"/>
            <a:r>
              <a:rPr lang="zh-TW" dirty="0"/>
              <a:t>第三層</a:t>
            </a:r>
          </a:p>
          <a:p>
            <a:pPr lvl="3"/>
            <a:r>
              <a:rPr lang="zh-TW" dirty="0"/>
              <a:t>第四層</a:t>
            </a:r>
          </a:p>
          <a:p>
            <a:pPr lvl="4"/>
            <a:r>
              <a:rPr lang="zh-TW" dirty="0"/>
              <a:t>第五層</a:t>
            </a:r>
          </a:p>
        </p:txBody>
      </p:sp>
      <p:sp>
        <p:nvSpPr>
          <p:cNvPr id="4" name="日期版面配置區 3"/>
          <p:cNvSpPr>
            <a:spLocks noGrp="1"/>
          </p:cNvSpPr>
          <p:nvPr>
            <p:ph type="dt" sz="half" idx="2"/>
          </p:nvPr>
        </p:nvSpPr>
        <p:spPr>
          <a:xfrm>
            <a:off x="838201" y="6356354"/>
            <a:ext cx="3276600" cy="365125"/>
          </a:xfrm>
          <a:prstGeom prst="rect">
            <a:avLst/>
          </a:prstGeom>
        </p:spPr>
        <p:txBody>
          <a:bodyPr vert="horz" lIns="91440" tIns="45720" rIns="91440" bIns="45720" rtlCol="0" anchor="ctr"/>
          <a:lstStyle>
            <a:lvl1pPr algn="l" latinLnBrk="0">
              <a:defRPr lang="zh-TW" sz="1046">
                <a:solidFill>
                  <a:schemeClr val="tx1">
                    <a:tint val="75000"/>
                  </a:schemeClr>
                </a:solidFill>
              </a:defRPr>
            </a:lvl1pPr>
          </a:lstStyle>
          <a:p>
            <a:fld id="{5ED3D88D-D09E-44B1-BABE-B1DA01036988}" type="datetime1">
              <a:rPr lang="zh-TW" altLang="en-US" smtClean="0"/>
              <a:t>2018/9/18</a:t>
            </a:fld>
            <a:endParaRPr lang="zh-TW"/>
          </a:p>
        </p:txBody>
      </p:sp>
      <p:sp>
        <p:nvSpPr>
          <p:cNvPr id="5" name="頁尾版面配置區 4"/>
          <p:cNvSpPr>
            <a:spLocks noGrp="1"/>
          </p:cNvSpPr>
          <p:nvPr>
            <p:ph type="ftr" sz="quarter" idx="3"/>
          </p:nvPr>
        </p:nvSpPr>
        <p:spPr>
          <a:xfrm>
            <a:off x="4648201" y="6356354"/>
            <a:ext cx="2895600" cy="365125"/>
          </a:xfrm>
          <a:prstGeom prst="rect">
            <a:avLst/>
          </a:prstGeom>
        </p:spPr>
        <p:txBody>
          <a:bodyPr vert="horz" lIns="91440" tIns="45720" rIns="91440" bIns="45720" rtlCol="0" anchor="ctr"/>
          <a:lstStyle>
            <a:lvl1pPr algn="ctr" latinLnBrk="0">
              <a:defRPr lang="zh-TW" sz="1046">
                <a:solidFill>
                  <a:schemeClr val="tx1">
                    <a:tint val="75000"/>
                  </a:schemeClr>
                </a:solidFill>
              </a:defRPr>
            </a:lvl1pPr>
          </a:lstStyle>
          <a:p>
            <a:endParaRPr lang="zh-TW"/>
          </a:p>
        </p:txBody>
      </p:sp>
      <p:sp>
        <p:nvSpPr>
          <p:cNvPr id="6" name="投影片編號版面配置區 5"/>
          <p:cNvSpPr>
            <a:spLocks noGrp="1"/>
          </p:cNvSpPr>
          <p:nvPr>
            <p:ph type="sldNum" sz="quarter" idx="4"/>
          </p:nvPr>
        </p:nvSpPr>
        <p:spPr>
          <a:xfrm>
            <a:off x="8077199" y="6356354"/>
            <a:ext cx="3276600" cy="365125"/>
          </a:xfrm>
          <a:prstGeom prst="rect">
            <a:avLst/>
          </a:prstGeom>
        </p:spPr>
        <p:txBody>
          <a:bodyPr vert="horz" lIns="91440" tIns="45720" rIns="91440" bIns="45720" rtlCol="0" anchor="ctr"/>
          <a:lstStyle>
            <a:lvl1pPr algn="r" latinLnBrk="0">
              <a:defRPr lang="zh-TW" sz="1046">
                <a:solidFill>
                  <a:schemeClr val="tx1">
                    <a:tint val="75000"/>
                  </a:schemeClr>
                </a:solidFill>
              </a:defRPr>
            </a:lvl1pPr>
          </a:lstStyle>
          <a:p>
            <a:fld id="{9860EDB8-5305-433F-BE41-D7A86D811DB3}" type="slidenum">
              <a:t>‹#›</a:t>
            </a:fld>
            <a:endParaRPr lang="zh-TW"/>
          </a:p>
        </p:txBody>
      </p:sp>
      <p:graphicFrame>
        <p:nvGraphicFramePr>
          <p:cNvPr id="8" name="物件 7"/>
          <p:cNvGraphicFramePr>
            <a:graphicFrameLocks noChangeAspect="1"/>
          </p:cNvGraphicFramePr>
          <p:nvPr userDrawn="1">
            <p:extLst/>
          </p:nvPr>
        </p:nvGraphicFramePr>
        <p:xfrm>
          <a:off x="1" y="6462898"/>
          <a:ext cx="3731421" cy="395102"/>
        </p:xfrm>
        <a:graphic>
          <a:graphicData uri="http://schemas.openxmlformats.org/presentationml/2006/ole">
            <mc:AlternateContent xmlns:mc="http://schemas.openxmlformats.org/markup-compatibility/2006">
              <mc:Choice xmlns:v="urn:schemas-microsoft-com:vml" Requires="v">
                <p:oleObj spid="_x0000_s1094" name="Image" r:id="rId14" imgW="6717240" imgH="711000" progId="Photoshop.Image.10">
                  <p:embed/>
                </p:oleObj>
              </mc:Choice>
              <mc:Fallback>
                <p:oleObj name="Image" r:id="rId14" imgW="6717240" imgH="711000" progId="Photoshop.Image.10">
                  <p:embed/>
                  <p:pic>
                    <p:nvPicPr>
                      <p:cNvPr id="8" name="物件 7"/>
                      <p:cNvPicPr/>
                      <p:nvPr/>
                    </p:nvPicPr>
                    <p:blipFill>
                      <a:blip r:embed="rId15"/>
                      <a:stretch>
                        <a:fillRect/>
                      </a:stretch>
                    </p:blipFill>
                    <p:spPr>
                      <a:xfrm>
                        <a:off x="1" y="6462898"/>
                        <a:ext cx="3731421" cy="395102"/>
                      </a:xfrm>
                      <a:prstGeom prst="rect">
                        <a:avLst/>
                      </a:prstGeom>
                    </p:spPr>
                  </p:pic>
                </p:oleObj>
              </mc:Fallback>
            </mc:AlternateContent>
          </a:graphicData>
        </a:graphic>
      </p:graphicFrame>
      <p:graphicFrame>
        <p:nvGraphicFramePr>
          <p:cNvPr id="9" name="物件 8"/>
          <p:cNvGraphicFramePr>
            <a:graphicFrameLocks noChangeAspect="1"/>
          </p:cNvGraphicFramePr>
          <p:nvPr userDrawn="1">
            <p:extLst/>
          </p:nvPr>
        </p:nvGraphicFramePr>
        <p:xfrm>
          <a:off x="9582617" y="6398307"/>
          <a:ext cx="2609384" cy="459695"/>
        </p:xfrm>
        <a:graphic>
          <a:graphicData uri="http://schemas.openxmlformats.org/presentationml/2006/ole">
            <mc:AlternateContent xmlns:mc="http://schemas.openxmlformats.org/markup-compatibility/2006">
              <mc:Choice xmlns:v="urn:schemas-microsoft-com:vml" Requires="v">
                <p:oleObj spid="_x0000_s1095" name="Image" r:id="rId16" imgW="4037760" imgH="711000" progId="Photoshop.Image.10">
                  <p:embed/>
                </p:oleObj>
              </mc:Choice>
              <mc:Fallback>
                <p:oleObj name="Image" r:id="rId16" imgW="4037760" imgH="711000" progId="Photoshop.Image.10">
                  <p:embed/>
                  <p:pic>
                    <p:nvPicPr>
                      <p:cNvPr id="9" name="物件 8"/>
                      <p:cNvPicPr/>
                      <p:nvPr/>
                    </p:nvPicPr>
                    <p:blipFill>
                      <a:blip r:embed="rId17"/>
                      <a:stretch>
                        <a:fillRect/>
                      </a:stretch>
                    </p:blipFill>
                    <p:spPr>
                      <a:xfrm>
                        <a:off x="9582617" y="6398307"/>
                        <a:ext cx="2609384" cy="459695"/>
                      </a:xfrm>
                      <a:prstGeom prst="rect">
                        <a:avLst/>
                      </a:prstGeom>
                    </p:spPr>
                  </p:pic>
                </p:oleObj>
              </mc:Fallback>
            </mc:AlternateContent>
          </a:graphicData>
        </a:graphic>
      </p:graphicFrame>
    </p:spTree>
    <p:extLst>
      <p:ext uri="{BB962C8B-B14F-4D97-AF65-F5344CB8AC3E}">
        <p14:creationId xmlns:p14="http://schemas.microsoft.com/office/powerpoint/2010/main" val="15936370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796991" rtl="0" eaLnBrk="1" latinLnBrk="0" hangingPunct="1">
        <a:spcBef>
          <a:spcPct val="0"/>
        </a:spcBef>
        <a:buNone/>
        <a:defRPr lang="zh-TW" sz="3835" kern="1200">
          <a:solidFill>
            <a:schemeClr val="tx1"/>
          </a:solidFill>
          <a:latin typeface="+mj-lt"/>
          <a:ea typeface="+mj-ea"/>
          <a:cs typeface="+mj-cs"/>
        </a:defRPr>
      </a:lvl1pPr>
    </p:titleStyle>
    <p:bodyStyle>
      <a:lvl1pPr marL="199248" indent="-199248" algn="l" defTabSz="796991" rtl="0" eaLnBrk="1" latinLnBrk="0" hangingPunct="1">
        <a:lnSpc>
          <a:spcPct val="100000"/>
        </a:lnSpc>
        <a:spcBef>
          <a:spcPts val="0"/>
        </a:spcBef>
        <a:buFont typeface="Arial" panose="020B0604020202020204" pitchFamily="34" charset="0"/>
        <a:buChar char="•"/>
        <a:defRPr lang="zh-TW" sz="2440" kern="1200">
          <a:solidFill>
            <a:schemeClr val="tx1"/>
          </a:solidFill>
          <a:latin typeface="標楷體" panose="03000509000000000000" pitchFamily="65" charset="-120"/>
          <a:ea typeface="標楷體" panose="03000509000000000000" pitchFamily="65" charset="-120"/>
          <a:cs typeface="+mn-cs"/>
        </a:defRPr>
      </a:lvl1pPr>
      <a:lvl2pPr marL="597743" indent="-199248" algn="l" defTabSz="796991" rtl="0" eaLnBrk="1" latinLnBrk="0" hangingPunct="1">
        <a:lnSpc>
          <a:spcPct val="100000"/>
        </a:lnSpc>
        <a:spcBef>
          <a:spcPts val="0"/>
        </a:spcBef>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2pPr>
      <a:lvl3pPr marL="996239" indent="-199248" algn="l" defTabSz="796991" rtl="0" eaLnBrk="1" latinLnBrk="0" hangingPunct="1">
        <a:lnSpc>
          <a:spcPct val="100000"/>
        </a:lnSpc>
        <a:spcBef>
          <a:spcPts val="0"/>
        </a:spcBef>
        <a:buFont typeface="Arial" panose="020B0604020202020204" pitchFamily="34" charset="0"/>
        <a:buChar char="•"/>
        <a:defRPr lang="zh-TW" sz="1743" kern="1200">
          <a:solidFill>
            <a:schemeClr val="tx1"/>
          </a:solidFill>
          <a:latin typeface="標楷體" panose="03000509000000000000" pitchFamily="65" charset="-120"/>
          <a:ea typeface="標楷體" panose="03000509000000000000" pitchFamily="65" charset="-120"/>
          <a:cs typeface="+mn-cs"/>
        </a:defRPr>
      </a:lvl3pPr>
      <a:lvl4pPr marL="1394734" indent="-199248" algn="l" defTabSz="796991" rtl="0" eaLnBrk="1" latinLnBrk="0" hangingPunct="1">
        <a:lnSpc>
          <a:spcPct val="100000"/>
        </a:lnSpc>
        <a:spcBef>
          <a:spcPts val="0"/>
        </a:spcBef>
        <a:buFont typeface="Arial" panose="020B0604020202020204" pitchFamily="34" charset="0"/>
        <a:buChar char="•"/>
        <a:defRPr lang="zh-TW" sz="1569" kern="1200">
          <a:solidFill>
            <a:schemeClr val="tx1"/>
          </a:solidFill>
          <a:latin typeface="標楷體" panose="03000509000000000000" pitchFamily="65" charset="-120"/>
          <a:ea typeface="標楷體" panose="03000509000000000000" pitchFamily="65" charset="-120"/>
          <a:cs typeface="+mn-cs"/>
        </a:defRPr>
      </a:lvl4pPr>
      <a:lvl5pPr marL="1793230" indent="-199248" algn="l" defTabSz="796991" rtl="0" eaLnBrk="1" latinLnBrk="0" hangingPunct="1">
        <a:lnSpc>
          <a:spcPct val="100000"/>
        </a:lnSpc>
        <a:spcBef>
          <a:spcPts val="0"/>
        </a:spcBef>
        <a:buFont typeface="Arial" panose="020B0604020202020204" pitchFamily="34" charset="0"/>
        <a:buChar char="•"/>
        <a:defRPr lang="zh-TW" sz="1569" kern="1200">
          <a:solidFill>
            <a:schemeClr val="tx1"/>
          </a:solidFill>
          <a:latin typeface="標楷體" panose="03000509000000000000" pitchFamily="65" charset="-120"/>
          <a:ea typeface="標楷體" panose="03000509000000000000" pitchFamily="65" charset="-120"/>
          <a:cs typeface="+mn-cs"/>
        </a:defRPr>
      </a:lvl5pPr>
      <a:lvl6pPr marL="2191725"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6pPr>
      <a:lvl7pPr marL="2590221"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7pPr>
      <a:lvl8pPr marL="2988716"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8pPr>
      <a:lvl9pPr marL="3387212"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9pPr>
    </p:bodyStyle>
    <p:otherStyle>
      <a:defPPr>
        <a:defRPr lang="zh-TW"/>
      </a:defPPr>
      <a:lvl1pPr marL="0" algn="l" defTabSz="796991" rtl="0" eaLnBrk="1" latinLnBrk="0" hangingPunct="1">
        <a:defRPr lang="zh-TW" sz="1569" kern="1200">
          <a:solidFill>
            <a:schemeClr val="tx1"/>
          </a:solidFill>
          <a:latin typeface="+mn-lt"/>
          <a:ea typeface="+mn-ea"/>
          <a:cs typeface="+mn-cs"/>
        </a:defRPr>
      </a:lvl1pPr>
      <a:lvl2pPr marL="398496" algn="l" defTabSz="796991" rtl="0" eaLnBrk="1" latinLnBrk="0" hangingPunct="1">
        <a:defRPr lang="zh-TW" sz="1569" kern="1200">
          <a:solidFill>
            <a:schemeClr val="tx1"/>
          </a:solidFill>
          <a:latin typeface="+mn-lt"/>
          <a:ea typeface="+mn-ea"/>
          <a:cs typeface="+mn-cs"/>
        </a:defRPr>
      </a:lvl2pPr>
      <a:lvl3pPr marL="796991" algn="l" defTabSz="796991" rtl="0" eaLnBrk="1" latinLnBrk="0" hangingPunct="1">
        <a:defRPr lang="zh-TW" sz="1569" kern="1200">
          <a:solidFill>
            <a:schemeClr val="tx1"/>
          </a:solidFill>
          <a:latin typeface="+mn-lt"/>
          <a:ea typeface="+mn-ea"/>
          <a:cs typeface="+mn-cs"/>
        </a:defRPr>
      </a:lvl3pPr>
      <a:lvl4pPr marL="1195487" algn="l" defTabSz="796991" rtl="0" eaLnBrk="1" latinLnBrk="0" hangingPunct="1">
        <a:defRPr lang="zh-TW" sz="1569" kern="1200">
          <a:solidFill>
            <a:schemeClr val="tx1"/>
          </a:solidFill>
          <a:latin typeface="+mn-lt"/>
          <a:ea typeface="+mn-ea"/>
          <a:cs typeface="+mn-cs"/>
        </a:defRPr>
      </a:lvl4pPr>
      <a:lvl5pPr marL="1593982" algn="l" defTabSz="796991" rtl="0" eaLnBrk="1" latinLnBrk="0" hangingPunct="1">
        <a:defRPr lang="zh-TW" sz="1569" kern="1200">
          <a:solidFill>
            <a:schemeClr val="tx1"/>
          </a:solidFill>
          <a:latin typeface="+mn-lt"/>
          <a:ea typeface="+mn-ea"/>
          <a:cs typeface="+mn-cs"/>
        </a:defRPr>
      </a:lvl5pPr>
      <a:lvl6pPr marL="1992478" algn="l" defTabSz="796991" rtl="0" eaLnBrk="1" latinLnBrk="0" hangingPunct="1">
        <a:defRPr lang="zh-TW" sz="1569" kern="1200">
          <a:solidFill>
            <a:schemeClr val="tx1"/>
          </a:solidFill>
          <a:latin typeface="+mn-lt"/>
          <a:ea typeface="+mn-ea"/>
          <a:cs typeface="+mn-cs"/>
        </a:defRPr>
      </a:lvl6pPr>
      <a:lvl7pPr marL="2390973" algn="l" defTabSz="796991" rtl="0" eaLnBrk="1" latinLnBrk="0" hangingPunct="1">
        <a:defRPr lang="zh-TW" sz="1569" kern="1200">
          <a:solidFill>
            <a:schemeClr val="tx1"/>
          </a:solidFill>
          <a:latin typeface="+mn-lt"/>
          <a:ea typeface="+mn-ea"/>
          <a:cs typeface="+mn-cs"/>
        </a:defRPr>
      </a:lvl7pPr>
      <a:lvl8pPr marL="2789469" algn="l" defTabSz="796991" rtl="0" eaLnBrk="1" latinLnBrk="0" hangingPunct="1">
        <a:defRPr lang="zh-TW" sz="1569" kern="1200">
          <a:solidFill>
            <a:schemeClr val="tx1"/>
          </a:solidFill>
          <a:latin typeface="+mn-lt"/>
          <a:ea typeface="+mn-ea"/>
          <a:cs typeface="+mn-cs"/>
        </a:defRPr>
      </a:lvl8pPr>
      <a:lvl9pPr marL="3187964" algn="l" defTabSz="796991" rtl="0" eaLnBrk="1" latinLnBrk="0" hangingPunct="1">
        <a:defRPr lang="zh-TW" sz="156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TW"/>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dirty="0"/>
              <a:t>按一下以編輯母片文字樣式</a:t>
            </a:r>
          </a:p>
          <a:p>
            <a:pPr lvl="1"/>
            <a:r>
              <a:rPr lang="zh-TW" dirty="0"/>
              <a:t>第二層</a:t>
            </a:r>
          </a:p>
          <a:p>
            <a:pPr lvl="2"/>
            <a:r>
              <a:rPr lang="zh-TW" dirty="0"/>
              <a:t>第三層</a:t>
            </a:r>
          </a:p>
          <a:p>
            <a:pPr lvl="3"/>
            <a:r>
              <a:rPr lang="zh-TW" dirty="0"/>
              <a:t>第四層</a:t>
            </a:r>
          </a:p>
          <a:p>
            <a:pPr lvl="4"/>
            <a:r>
              <a:rPr lang="zh-TW" dirty="0"/>
              <a:t>第五層</a:t>
            </a:r>
          </a:p>
        </p:txBody>
      </p:sp>
      <p:sp>
        <p:nvSpPr>
          <p:cNvPr id="4" name="日期版面配置區 3"/>
          <p:cNvSpPr>
            <a:spLocks noGrp="1"/>
          </p:cNvSpPr>
          <p:nvPr>
            <p:ph type="dt" sz="half" idx="2"/>
          </p:nvPr>
        </p:nvSpPr>
        <p:spPr>
          <a:xfrm>
            <a:off x="838200" y="6356354"/>
            <a:ext cx="3276600" cy="365125"/>
          </a:xfrm>
          <a:prstGeom prst="rect">
            <a:avLst/>
          </a:prstGeom>
        </p:spPr>
        <p:txBody>
          <a:bodyPr vert="horz" lIns="91440" tIns="45720" rIns="91440" bIns="45720" rtlCol="0" anchor="ctr"/>
          <a:lstStyle>
            <a:lvl1pPr algn="l" latinLnBrk="0">
              <a:defRPr lang="zh-TW" sz="1200">
                <a:solidFill>
                  <a:schemeClr val="tx1">
                    <a:tint val="75000"/>
                  </a:schemeClr>
                </a:solidFill>
              </a:defRPr>
            </a:lvl1pPr>
          </a:lstStyle>
          <a:p>
            <a:fld id="{5978B0E8-1919-4F86-A433-7DD9021C5737}" type="datetime1">
              <a:rPr lang="zh-TW" altLang="en-US" smtClean="0"/>
              <a:t>2018/9/18</a:t>
            </a:fld>
            <a:endParaRPr lang="zh-TW"/>
          </a:p>
        </p:txBody>
      </p:sp>
      <p:sp>
        <p:nvSpPr>
          <p:cNvPr id="5" name="頁尾版面配置區 4"/>
          <p:cNvSpPr>
            <a:spLocks noGrp="1"/>
          </p:cNvSpPr>
          <p:nvPr>
            <p:ph type="ftr" sz="quarter" idx="3"/>
          </p:nvPr>
        </p:nvSpPr>
        <p:spPr>
          <a:xfrm>
            <a:off x="4648200" y="6356354"/>
            <a:ext cx="2895600" cy="365125"/>
          </a:xfrm>
          <a:prstGeom prst="rect">
            <a:avLst/>
          </a:prstGeom>
        </p:spPr>
        <p:txBody>
          <a:bodyPr vert="horz" lIns="91440" tIns="45720" rIns="91440" bIns="45720" rtlCol="0" anchor="ctr"/>
          <a:lstStyle>
            <a:lvl1pPr algn="ctr" latinLnBrk="0">
              <a:defRPr lang="zh-TW" sz="1200">
                <a:solidFill>
                  <a:schemeClr val="tx1">
                    <a:tint val="75000"/>
                  </a:schemeClr>
                </a:solidFill>
              </a:defRPr>
            </a:lvl1pPr>
          </a:lstStyle>
          <a:p>
            <a:endParaRPr lang="zh-TW"/>
          </a:p>
        </p:txBody>
      </p:sp>
      <p:sp>
        <p:nvSpPr>
          <p:cNvPr id="6" name="投影片編號版面配置區 5"/>
          <p:cNvSpPr>
            <a:spLocks noGrp="1"/>
          </p:cNvSpPr>
          <p:nvPr>
            <p:ph type="sldNum" sz="quarter" idx="4"/>
          </p:nvPr>
        </p:nvSpPr>
        <p:spPr>
          <a:xfrm>
            <a:off x="8077200" y="6356354"/>
            <a:ext cx="3276600" cy="365125"/>
          </a:xfrm>
          <a:prstGeom prst="rect">
            <a:avLst/>
          </a:prstGeom>
        </p:spPr>
        <p:txBody>
          <a:bodyPr vert="horz" lIns="91440" tIns="45720" rIns="91440" bIns="45720" rtlCol="0" anchor="ctr"/>
          <a:lstStyle>
            <a:lvl1pPr algn="r" latinLnBrk="0">
              <a:defRPr lang="zh-TW" sz="1200">
                <a:solidFill>
                  <a:schemeClr val="tx1">
                    <a:tint val="75000"/>
                  </a:schemeClr>
                </a:solidFill>
              </a:defRPr>
            </a:lvl1pPr>
          </a:lstStyle>
          <a:p>
            <a:fld id="{9860EDB8-5305-433F-BE41-D7A86D811DB3}" type="slidenum">
              <a:t>‹#›</a:t>
            </a:fld>
            <a:endParaRPr lang="zh-TW"/>
          </a:p>
        </p:txBody>
      </p:sp>
      <p:graphicFrame>
        <p:nvGraphicFramePr>
          <p:cNvPr id="8" name="物件 7"/>
          <p:cNvGraphicFramePr>
            <a:graphicFrameLocks noChangeAspect="1"/>
          </p:cNvGraphicFramePr>
          <p:nvPr userDrawn="1">
            <p:extLst/>
          </p:nvPr>
        </p:nvGraphicFramePr>
        <p:xfrm>
          <a:off x="0" y="6462898"/>
          <a:ext cx="3731421" cy="395102"/>
        </p:xfrm>
        <a:graphic>
          <a:graphicData uri="http://schemas.openxmlformats.org/presentationml/2006/ole">
            <mc:AlternateContent xmlns:mc="http://schemas.openxmlformats.org/markup-compatibility/2006">
              <mc:Choice xmlns:v="urn:schemas-microsoft-com:vml" Requires="v">
                <p:oleObj spid="_x0000_s2108" name="Image" r:id="rId14" imgW="6717240" imgH="711000" progId="Photoshop.Image.10">
                  <p:embed/>
                </p:oleObj>
              </mc:Choice>
              <mc:Fallback>
                <p:oleObj name="Image" r:id="rId14" imgW="6717240" imgH="711000" progId="Photoshop.Image.10">
                  <p:embed/>
                  <p:pic>
                    <p:nvPicPr>
                      <p:cNvPr id="8" name="物件 7"/>
                      <p:cNvPicPr/>
                      <p:nvPr/>
                    </p:nvPicPr>
                    <p:blipFill>
                      <a:blip r:embed="rId15"/>
                      <a:stretch>
                        <a:fillRect/>
                      </a:stretch>
                    </p:blipFill>
                    <p:spPr>
                      <a:xfrm>
                        <a:off x="0" y="6462898"/>
                        <a:ext cx="3731421" cy="395102"/>
                      </a:xfrm>
                      <a:prstGeom prst="rect">
                        <a:avLst/>
                      </a:prstGeom>
                    </p:spPr>
                  </p:pic>
                </p:oleObj>
              </mc:Fallback>
            </mc:AlternateContent>
          </a:graphicData>
        </a:graphic>
      </p:graphicFrame>
      <p:graphicFrame>
        <p:nvGraphicFramePr>
          <p:cNvPr id="9" name="物件 8"/>
          <p:cNvGraphicFramePr>
            <a:graphicFrameLocks noChangeAspect="1"/>
          </p:cNvGraphicFramePr>
          <p:nvPr userDrawn="1">
            <p:extLst/>
          </p:nvPr>
        </p:nvGraphicFramePr>
        <p:xfrm>
          <a:off x="9582616" y="6398307"/>
          <a:ext cx="2609384" cy="459695"/>
        </p:xfrm>
        <a:graphic>
          <a:graphicData uri="http://schemas.openxmlformats.org/presentationml/2006/ole">
            <mc:AlternateContent xmlns:mc="http://schemas.openxmlformats.org/markup-compatibility/2006">
              <mc:Choice xmlns:v="urn:schemas-microsoft-com:vml" Requires="v">
                <p:oleObj spid="_x0000_s2109" name="Image" r:id="rId16" imgW="4037760" imgH="711000" progId="Photoshop.Image.10">
                  <p:embed/>
                </p:oleObj>
              </mc:Choice>
              <mc:Fallback>
                <p:oleObj name="Image" r:id="rId16" imgW="4037760" imgH="711000" progId="Photoshop.Image.10">
                  <p:embed/>
                  <p:pic>
                    <p:nvPicPr>
                      <p:cNvPr id="9" name="物件 8"/>
                      <p:cNvPicPr/>
                      <p:nvPr/>
                    </p:nvPicPr>
                    <p:blipFill>
                      <a:blip r:embed="rId17"/>
                      <a:stretch>
                        <a:fillRect/>
                      </a:stretch>
                    </p:blipFill>
                    <p:spPr>
                      <a:xfrm>
                        <a:off x="9582616" y="6398307"/>
                        <a:ext cx="2609384" cy="459695"/>
                      </a:xfrm>
                      <a:prstGeom prst="rect">
                        <a:avLst/>
                      </a:prstGeom>
                    </p:spPr>
                  </p:pic>
                </p:oleObj>
              </mc:Fallback>
            </mc:AlternateContent>
          </a:graphicData>
        </a:graphic>
      </p:graphicFrame>
    </p:spTree>
    <p:extLst>
      <p:ext uri="{BB962C8B-B14F-4D97-AF65-F5344CB8AC3E}">
        <p14:creationId xmlns:p14="http://schemas.microsoft.com/office/powerpoint/2010/main" val="11639951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377" rtl="0" eaLnBrk="1" latinLnBrk="0" hangingPunct="1">
        <a:spcBef>
          <a:spcPct val="0"/>
        </a:spcBef>
        <a:buNone/>
        <a:defRPr lang="zh-TW" sz="4400" kern="1200">
          <a:solidFill>
            <a:schemeClr val="tx1"/>
          </a:solidFill>
          <a:latin typeface="+mj-lt"/>
          <a:ea typeface="+mj-ea"/>
          <a:cs typeface="+mj-cs"/>
        </a:defRPr>
      </a:lvl1pPr>
    </p:titleStyle>
    <p:bodyStyle>
      <a:lvl1pPr marL="228594" indent="-228594" algn="l" defTabSz="914377" rtl="0" eaLnBrk="1" latinLnBrk="0" hangingPunct="1">
        <a:lnSpc>
          <a:spcPct val="100000"/>
        </a:lnSpc>
        <a:spcBef>
          <a:spcPts val="0"/>
        </a:spcBef>
        <a:buFont typeface="Arial" panose="020B0604020202020204" pitchFamily="34" charset="0"/>
        <a:buChar char="•"/>
        <a:defRPr lang="zh-TW" sz="2800" kern="1200">
          <a:solidFill>
            <a:schemeClr val="tx1"/>
          </a:solidFill>
          <a:latin typeface="標楷體" panose="03000509000000000000" pitchFamily="65" charset="-120"/>
          <a:ea typeface="標楷體" panose="03000509000000000000" pitchFamily="65" charset="-120"/>
          <a:cs typeface="+mn-cs"/>
        </a:defRPr>
      </a:lvl1pPr>
      <a:lvl2pPr marL="685783" indent="-228594" algn="l" defTabSz="914377" rtl="0" eaLnBrk="1" latinLnBrk="0" hangingPunct="1">
        <a:lnSpc>
          <a:spcPct val="100000"/>
        </a:lnSpc>
        <a:spcBef>
          <a:spcPts val="0"/>
        </a:spcBef>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2pPr>
      <a:lvl3pPr marL="1142971" indent="-228594" algn="l" defTabSz="914377" rtl="0" eaLnBrk="1" latinLnBrk="0" hangingPunct="1">
        <a:lnSpc>
          <a:spcPct val="100000"/>
        </a:lnSpc>
        <a:spcBef>
          <a:spcPts val="0"/>
        </a:spcBef>
        <a:buFont typeface="Arial" panose="020B0604020202020204" pitchFamily="34" charset="0"/>
        <a:buChar char="•"/>
        <a:defRPr lang="zh-TW" sz="2000" kern="1200">
          <a:solidFill>
            <a:schemeClr val="tx1"/>
          </a:solidFill>
          <a:latin typeface="標楷體" panose="03000509000000000000" pitchFamily="65" charset="-120"/>
          <a:ea typeface="標楷體" panose="03000509000000000000" pitchFamily="65" charset="-120"/>
          <a:cs typeface="+mn-cs"/>
        </a:defRPr>
      </a:lvl3pPr>
      <a:lvl4pPr marL="1600160" indent="-228594" algn="l" defTabSz="914377" rtl="0" eaLnBrk="1" latinLnBrk="0" hangingPunct="1">
        <a:lnSpc>
          <a:spcPct val="100000"/>
        </a:lnSpc>
        <a:spcBef>
          <a:spcPts val="0"/>
        </a:spcBef>
        <a:buFont typeface="Arial" panose="020B0604020202020204" pitchFamily="34" charset="0"/>
        <a:buChar char="•"/>
        <a:defRPr lang="zh-TW" sz="1800" kern="1200">
          <a:solidFill>
            <a:schemeClr val="tx1"/>
          </a:solidFill>
          <a:latin typeface="標楷體" panose="03000509000000000000" pitchFamily="65" charset="-120"/>
          <a:ea typeface="標楷體" panose="03000509000000000000" pitchFamily="65" charset="-120"/>
          <a:cs typeface="+mn-cs"/>
        </a:defRPr>
      </a:lvl4pPr>
      <a:lvl5pPr marL="2057349" indent="-228594" algn="l" defTabSz="914377" rtl="0" eaLnBrk="1" latinLnBrk="0" hangingPunct="1">
        <a:lnSpc>
          <a:spcPct val="100000"/>
        </a:lnSpc>
        <a:spcBef>
          <a:spcPts val="0"/>
        </a:spcBef>
        <a:buFont typeface="Arial" panose="020B0604020202020204" pitchFamily="34" charset="0"/>
        <a:buChar char="•"/>
        <a:defRPr lang="zh-TW" sz="1800" kern="1200">
          <a:solidFill>
            <a:schemeClr val="tx1"/>
          </a:solidFill>
          <a:latin typeface="標楷體" panose="03000509000000000000" pitchFamily="65" charset="-120"/>
          <a:ea typeface="標楷體" panose="03000509000000000000" pitchFamily="65" charset="-120"/>
          <a:cs typeface="+mn-cs"/>
        </a:defRPr>
      </a:lvl5pPr>
      <a:lvl6pPr marL="2514537"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726"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8914"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103"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p:bodyStyle>
    <p:otherStyle>
      <a:defPPr>
        <a:defRPr lang="zh-TW"/>
      </a:defPPr>
      <a:lvl1pPr marL="0" algn="l" defTabSz="914377" rtl="0" eaLnBrk="1" latinLnBrk="0" hangingPunct="1">
        <a:defRPr lang="zh-TW" sz="1800" kern="1200">
          <a:solidFill>
            <a:schemeClr val="tx1"/>
          </a:solidFill>
          <a:latin typeface="+mn-lt"/>
          <a:ea typeface="+mn-ea"/>
          <a:cs typeface="+mn-cs"/>
        </a:defRPr>
      </a:lvl1pPr>
      <a:lvl2pPr marL="457189" algn="l" defTabSz="914377" rtl="0" eaLnBrk="1" latinLnBrk="0" hangingPunct="1">
        <a:defRPr lang="zh-TW" sz="1800" kern="1200">
          <a:solidFill>
            <a:schemeClr val="tx1"/>
          </a:solidFill>
          <a:latin typeface="+mn-lt"/>
          <a:ea typeface="+mn-ea"/>
          <a:cs typeface="+mn-cs"/>
        </a:defRPr>
      </a:lvl2pPr>
      <a:lvl3pPr marL="914377" algn="l" defTabSz="914377" rtl="0" eaLnBrk="1" latinLnBrk="0" hangingPunct="1">
        <a:defRPr lang="zh-TW" sz="1800" kern="1200">
          <a:solidFill>
            <a:schemeClr val="tx1"/>
          </a:solidFill>
          <a:latin typeface="+mn-lt"/>
          <a:ea typeface="+mn-ea"/>
          <a:cs typeface="+mn-cs"/>
        </a:defRPr>
      </a:lvl3pPr>
      <a:lvl4pPr marL="1371566" algn="l" defTabSz="914377" rtl="0" eaLnBrk="1" latinLnBrk="0" hangingPunct="1">
        <a:defRPr lang="zh-TW" sz="1800" kern="1200">
          <a:solidFill>
            <a:schemeClr val="tx1"/>
          </a:solidFill>
          <a:latin typeface="+mn-lt"/>
          <a:ea typeface="+mn-ea"/>
          <a:cs typeface="+mn-cs"/>
        </a:defRPr>
      </a:lvl4pPr>
      <a:lvl5pPr marL="1828754" algn="l" defTabSz="914377" rtl="0" eaLnBrk="1" latinLnBrk="0" hangingPunct="1">
        <a:defRPr lang="zh-TW" sz="1800" kern="1200">
          <a:solidFill>
            <a:schemeClr val="tx1"/>
          </a:solidFill>
          <a:latin typeface="+mn-lt"/>
          <a:ea typeface="+mn-ea"/>
          <a:cs typeface="+mn-cs"/>
        </a:defRPr>
      </a:lvl5pPr>
      <a:lvl6pPr marL="2285943" algn="l" defTabSz="914377" rtl="0" eaLnBrk="1" latinLnBrk="0" hangingPunct="1">
        <a:defRPr lang="zh-TW" sz="1800" kern="1200">
          <a:solidFill>
            <a:schemeClr val="tx1"/>
          </a:solidFill>
          <a:latin typeface="+mn-lt"/>
          <a:ea typeface="+mn-ea"/>
          <a:cs typeface="+mn-cs"/>
        </a:defRPr>
      </a:lvl6pPr>
      <a:lvl7pPr marL="2743131" algn="l" defTabSz="914377" rtl="0" eaLnBrk="1" latinLnBrk="0" hangingPunct="1">
        <a:defRPr lang="zh-TW" sz="1800" kern="1200">
          <a:solidFill>
            <a:schemeClr val="tx1"/>
          </a:solidFill>
          <a:latin typeface="+mn-lt"/>
          <a:ea typeface="+mn-ea"/>
          <a:cs typeface="+mn-cs"/>
        </a:defRPr>
      </a:lvl7pPr>
      <a:lvl8pPr marL="3200320" algn="l" defTabSz="914377" rtl="0" eaLnBrk="1" latinLnBrk="0" hangingPunct="1">
        <a:defRPr lang="zh-TW" sz="1800" kern="1200">
          <a:solidFill>
            <a:schemeClr val="tx1"/>
          </a:solidFill>
          <a:latin typeface="+mn-lt"/>
          <a:ea typeface="+mn-ea"/>
          <a:cs typeface="+mn-cs"/>
        </a:defRPr>
      </a:lvl8pPr>
      <a:lvl9pPr marL="3657509" algn="l" defTabSz="914377" rtl="0" eaLnBrk="1" latinLnBrk="0" hangingPunct="1">
        <a:defRPr lang="zh-TW"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13.xml"/><Relationship Id="rId4" Type="http://schemas.openxmlformats.org/officeDocument/2006/relationships/image" Target="../media/image171.png"/></Relationships>
</file>

<file path=ppt/slides/_rels/slide11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slideLayout" Target="../slideLayouts/slideLayout13.xml"/><Relationship Id="rId1" Type="http://schemas.openxmlformats.org/officeDocument/2006/relationships/customXml" Target="../../customXml/item1.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5" Type="http://schemas.openxmlformats.org/officeDocument/2006/relationships/image" Target="../media/image18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 Id="rId14" Type="http://schemas.openxmlformats.org/officeDocument/2006/relationships/image" Target="../media/image184.png"/></Relationships>
</file>

<file path=ppt/slides/_rels/slide11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13.xml"/><Relationship Id="rId4" Type="http://schemas.openxmlformats.org/officeDocument/2006/relationships/image" Target="../media/image19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image" Target="../media/image193.png"/><Relationship Id="rId1" Type="http://schemas.openxmlformats.org/officeDocument/2006/relationships/slideLayout" Target="../slideLayouts/slideLayout13.xml"/><Relationship Id="rId6" Type="http://schemas.openxmlformats.org/officeDocument/2006/relationships/image" Target="../media/image197.png"/><Relationship Id="rId11" Type="http://schemas.openxmlformats.org/officeDocument/2006/relationships/image" Target="../media/image202.png"/><Relationship Id="rId5" Type="http://schemas.openxmlformats.org/officeDocument/2006/relationships/image" Target="../media/image196.png"/><Relationship Id="rId10" Type="http://schemas.openxmlformats.org/officeDocument/2006/relationships/image" Target="../media/image201.png"/><Relationship Id="rId4" Type="http://schemas.openxmlformats.org/officeDocument/2006/relationships/image" Target="../media/image195.png"/><Relationship Id="rId9" Type="http://schemas.openxmlformats.org/officeDocument/2006/relationships/image" Target="../media/image200.png"/></Relationships>
</file>

<file path=ppt/slides/_rels/slide12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13.xml"/><Relationship Id="rId5" Type="http://schemas.openxmlformats.org/officeDocument/2006/relationships/image" Target="../media/image216.png"/><Relationship Id="rId4" Type="http://schemas.openxmlformats.org/officeDocument/2006/relationships/image" Target="../media/image215.png"/></Relationships>
</file>

<file path=ppt/slides/_rels/slide131.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13.xml"/><Relationship Id="rId5" Type="http://schemas.openxmlformats.org/officeDocument/2006/relationships/image" Target="../media/image224.png"/><Relationship Id="rId4" Type="http://schemas.openxmlformats.org/officeDocument/2006/relationships/image" Target="../media/image22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233.png"/><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13.xml"/><Relationship Id="rId4" Type="http://schemas.openxmlformats.org/officeDocument/2006/relationships/image" Target="../media/image236.png"/></Relationships>
</file>

<file path=ppt/slides/_rels/slide14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13.xml"/><Relationship Id="rId4" Type="http://schemas.openxmlformats.org/officeDocument/2006/relationships/image" Target="../media/image237.png"/></Relationships>
</file>

<file path=ppt/slides/_rels/slide147.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54.png"/><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56.png"/><Relationship Id="rId7" Type="http://schemas.openxmlformats.org/officeDocument/2006/relationships/image" Target="../media/image260.png"/><Relationship Id="rId2" Type="http://schemas.openxmlformats.org/officeDocument/2006/relationships/image" Target="../media/image255.png"/><Relationship Id="rId1" Type="http://schemas.openxmlformats.org/officeDocument/2006/relationships/slideLayout" Target="../slideLayouts/slideLayout13.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162.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13.xml"/><Relationship Id="rId5" Type="http://schemas.openxmlformats.org/officeDocument/2006/relationships/image" Target="../media/image249.png"/><Relationship Id="rId4" Type="http://schemas.openxmlformats.org/officeDocument/2006/relationships/image" Target="../media/image264.png"/></Relationships>
</file>

<file path=ppt/slides/_rels/slide163.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13.xml"/><Relationship Id="rId4" Type="http://schemas.openxmlformats.org/officeDocument/2006/relationships/image" Target="../media/image27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5.png"/><Relationship Id="rId1" Type="http://schemas.openxmlformats.org/officeDocument/2006/relationships/slideLayout" Target="../slideLayouts/slideLayout13.xml"/><Relationship Id="rId4" Type="http://schemas.openxmlformats.org/officeDocument/2006/relationships/image" Target="../media/image104.png"/></Relationships>
</file>

<file path=ppt/slides/_rels/slide6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1.png"/><Relationship Id="rId2" Type="http://schemas.openxmlformats.org/officeDocument/2006/relationships/image" Target="../media/image106.png"/><Relationship Id="rId16" Type="http://schemas.openxmlformats.org/officeDocument/2006/relationships/image" Target="../media/image120.png"/><Relationship Id="rId1" Type="http://schemas.openxmlformats.org/officeDocument/2006/relationships/slideLayout" Target="../slideLayouts/slideLayout13.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3.xml"/><Relationship Id="rId4" Type="http://schemas.openxmlformats.org/officeDocument/2006/relationships/image" Target="../media/image125.png"/></Relationships>
</file>

<file path=ppt/slides/_rels/slide7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3.xml"/><Relationship Id="rId4" Type="http://schemas.openxmlformats.org/officeDocument/2006/relationships/image" Target="../media/image132.png"/></Relationships>
</file>

<file path=ppt/slides/_rels/slide8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3.xml"/><Relationship Id="rId5" Type="http://schemas.openxmlformats.org/officeDocument/2006/relationships/image" Target="../media/image139.png"/><Relationship Id="rId4" Type="http://schemas.openxmlformats.org/officeDocument/2006/relationships/image" Target="../media/image138.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484026" y="848139"/>
            <a:ext cx="9194749" cy="2580861"/>
          </a:xfrm>
        </p:spPr>
        <p:txBody>
          <a:bodyPr>
            <a:normAutofit/>
          </a:bodyPr>
          <a:lstStyle/>
          <a:p>
            <a:pPr algn="ctr"/>
            <a:r>
              <a:rPr lang="zh-TW" altLang="zh-TW" b="1" dirty="0"/>
              <a:t>聯銓</a:t>
            </a:r>
            <a:r>
              <a:rPr lang="en-US" altLang="zh-TW" b="1" dirty="0"/>
              <a:t>BI</a:t>
            </a:r>
            <a:r>
              <a:rPr lang="zh-TW" altLang="zh-TW" b="1" dirty="0"/>
              <a:t>平台</a:t>
            </a:r>
            <a:br>
              <a:rPr lang="zh-TW" altLang="zh-TW" dirty="0"/>
            </a:br>
            <a:r>
              <a:rPr lang="en-US" altLang="zh-TW" b="1" dirty="0"/>
              <a:t>Smart Query / Smart </a:t>
            </a:r>
            <a:r>
              <a:rPr lang="en-US" altLang="zh-TW" b="1" dirty="0" err="1"/>
              <a:t>eVision</a:t>
            </a:r>
            <a:br>
              <a:rPr lang="zh-TW" altLang="zh-TW" dirty="0"/>
            </a:br>
            <a:r>
              <a:rPr lang="zh-TW" altLang="zh-TW" b="1" dirty="0"/>
              <a:t>入門課程</a:t>
            </a:r>
            <a:endParaRPr lang="zh-TW" altLang="en-US" sz="5753" i="1"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3" name="投影片編號版面配置區 2"/>
          <p:cNvSpPr>
            <a:spLocks noGrp="1"/>
          </p:cNvSpPr>
          <p:nvPr>
            <p:ph type="sldNum" sz="quarter" idx="12"/>
          </p:nvPr>
        </p:nvSpPr>
        <p:spPr/>
        <p:txBody>
          <a:bodyPr/>
          <a:lstStyle/>
          <a:p>
            <a:fld id="{9860EDB8-5305-433F-BE41-D7A86D811DB3}" type="slidenum">
              <a:rPr lang="en-US" altLang="zh-TW">
                <a:solidFill>
                  <a:prstClr val="black">
                    <a:tint val="75000"/>
                  </a:prstClr>
                </a:solidFill>
                <a:latin typeface="Segoe UI"/>
              </a:rPr>
              <a:pPr/>
              <a:t>1</a:t>
            </a:fld>
            <a:endParaRPr lang="zh-TW" altLang="en-US">
              <a:solidFill>
                <a:prstClr val="black">
                  <a:tint val="75000"/>
                </a:prstClr>
              </a:solidFill>
              <a:latin typeface="Segoe UI"/>
            </a:endParaRPr>
          </a:p>
        </p:txBody>
      </p:sp>
      <p:sp>
        <p:nvSpPr>
          <p:cNvPr id="4" name="標題 1"/>
          <p:cNvSpPr txBox="1">
            <a:spLocks/>
          </p:cNvSpPr>
          <p:nvPr/>
        </p:nvSpPr>
        <p:spPr>
          <a:xfrm>
            <a:off x="9903463" y="3798149"/>
            <a:ext cx="1324754" cy="1060649"/>
          </a:xfrm>
          <a:prstGeom prst="rect">
            <a:avLst/>
          </a:prstGeom>
        </p:spPr>
        <p:txBody>
          <a:bodyPr vert="horz" lIns="91440" tIns="45720" rIns="91440" bIns="45720" rtlCol="0" anchor="b">
            <a:normAutofit/>
          </a:bodyPr>
          <a:lstStyle>
            <a:lvl1pPr algn="l" defTabSz="796991" rtl="0" eaLnBrk="1" latinLnBrk="0" hangingPunct="1">
              <a:spcBef>
                <a:spcPct val="0"/>
              </a:spcBef>
              <a:buNone/>
              <a:defRPr lang="zh-TW" sz="4707" kern="1200">
                <a:solidFill>
                  <a:schemeClr val="bg1"/>
                </a:solidFill>
                <a:latin typeface="+mj-lt"/>
                <a:ea typeface="+mj-ea"/>
                <a:cs typeface="+mj-cs"/>
              </a:defRPr>
            </a:lvl1pPr>
          </a:lstStyle>
          <a:p>
            <a:pPr algn="ctr"/>
            <a:endParaRPr lang="zh-TW" altLang="en-US" sz="1600" dirty="0">
              <a:solidFill>
                <a:prstClr val="white"/>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523349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201404" y="1322908"/>
            <a:ext cx="9369305" cy="572596"/>
          </a:xfrm>
        </p:spPr>
        <p:txBody>
          <a:bodyPr>
            <a:normAutofit fontScale="77500" lnSpcReduction="20000"/>
          </a:bodyPr>
          <a:lstStyle/>
          <a:p>
            <a:pPr marL="0" indent="0">
              <a:buNone/>
            </a:pPr>
            <a:r>
              <a:rPr lang="en-US" altLang="zh-TW" dirty="0">
                <a:solidFill>
                  <a:schemeClr val="bg2">
                    <a:lumMod val="25000"/>
                  </a:schemeClr>
                </a:solidFill>
              </a:rPr>
              <a:t>9.</a:t>
            </a:r>
            <a:r>
              <a:rPr lang="zh-TW" altLang="en-US" dirty="0">
                <a:solidFill>
                  <a:schemeClr val="bg2">
                    <a:lumMod val="25000"/>
                  </a:schemeClr>
                </a:solidFill>
              </a:rPr>
              <a:t>新增自訂階層</a:t>
            </a:r>
            <a:r>
              <a:rPr lang="en-US" altLang="zh-TW" dirty="0">
                <a:solidFill>
                  <a:schemeClr val="bg2">
                    <a:lumMod val="25000"/>
                  </a:schemeClr>
                </a:solidFill>
              </a:rPr>
              <a:t>-</a:t>
            </a:r>
            <a:r>
              <a:rPr lang="zh-TW" altLang="en-US" dirty="0">
                <a:solidFill>
                  <a:schemeClr val="bg2">
                    <a:lumMod val="25000"/>
                  </a:schemeClr>
                </a:solidFill>
              </a:rPr>
              <a:t>產品</a:t>
            </a:r>
            <a:endParaRPr lang="en-US" altLang="zh-TW" dirty="0">
              <a:solidFill>
                <a:schemeClr val="bg2">
                  <a:lumMod val="25000"/>
                </a:schemeClr>
              </a:solidFill>
            </a:endParaRPr>
          </a:p>
        </p:txBody>
      </p:sp>
      <p:sp>
        <p:nvSpPr>
          <p:cNvPr id="3" name="標題 2"/>
          <p:cNvSpPr>
            <a:spLocks noGrp="1"/>
          </p:cNvSpPr>
          <p:nvPr>
            <p:ph type="title"/>
          </p:nvPr>
        </p:nvSpPr>
        <p:spPr/>
        <p:txBody>
          <a:bodyPr/>
          <a:lstStyle/>
          <a:p>
            <a:r>
              <a:rPr lang="zh-TW" altLang="en-US" dirty="0"/>
              <a:t>建立資料倉儲 </a:t>
            </a:r>
            <a:r>
              <a:rPr lang="en-US" altLang="zh-TW" dirty="0"/>
              <a:t>–</a:t>
            </a:r>
            <a:r>
              <a:rPr lang="zh-TW" altLang="en-US" dirty="0"/>
              <a:t> </a:t>
            </a:r>
            <a:r>
              <a:rPr lang="en-US" altLang="zh-TW" dirty="0"/>
              <a:t>5/10 (</a:t>
            </a:r>
            <a:r>
              <a:rPr lang="zh-TW" altLang="en-US" dirty="0"/>
              <a:t>產品階層</a:t>
            </a:r>
            <a:r>
              <a:rPr lang="en-US" altLang="zh-TW" dirty="0"/>
              <a:t>)</a:t>
            </a:r>
            <a:endParaRPr lang="zh-TW" altLang="en-US" dirty="0"/>
          </a:p>
        </p:txBody>
      </p:sp>
      <p:sp>
        <p:nvSpPr>
          <p:cNvPr id="14" name="投影片編號版面配置區 13"/>
          <p:cNvSpPr>
            <a:spLocks noGrp="1"/>
          </p:cNvSpPr>
          <p:nvPr>
            <p:ph type="sldNum" sz="quarter" idx="12"/>
          </p:nvPr>
        </p:nvSpPr>
        <p:spPr>
          <a:xfrm>
            <a:off x="7729043" y="6375922"/>
            <a:ext cx="2855932" cy="365125"/>
          </a:xfrm>
        </p:spPr>
        <p:txBody>
          <a:bodyPr/>
          <a:lstStyle/>
          <a:p>
            <a:fld id="{9860EDB8-5305-433F-BE41-D7A86D811DB3}" type="slidenum">
              <a:rPr lang="en-US" altLang="zh-TW" smtClean="0"/>
              <a:t>10</a:t>
            </a:fld>
            <a:endParaRPr lang="zh-TW" altLang="en-US"/>
          </a:p>
        </p:txBody>
      </p:sp>
      <p:grpSp>
        <p:nvGrpSpPr>
          <p:cNvPr id="13" name="群組 12"/>
          <p:cNvGrpSpPr/>
          <p:nvPr/>
        </p:nvGrpSpPr>
        <p:grpSpPr>
          <a:xfrm>
            <a:off x="1484295" y="1897783"/>
            <a:ext cx="8965453" cy="4478138"/>
            <a:chOff x="701656" y="1897783"/>
            <a:chExt cx="8965453" cy="4478138"/>
          </a:xfrm>
        </p:grpSpPr>
        <p:pic>
          <p:nvPicPr>
            <p:cNvPr id="5" name="圖片 4"/>
            <p:cNvPicPr>
              <a:picLocks noChangeAspect="1"/>
            </p:cNvPicPr>
            <p:nvPr/>
          </p:nvPicPr>
          <p:blipFill rotWithShape="1">
            <a:blip r:embed="rId2"/>
            <a:srcRect b="66565"/>
            <a:stretch/>
          </p:blipFill>
          <p:spPr>
            <a:xfrm>
              <a:off x="701656" y="1897783"/>
              <a:ext cx="7749080" cy="1444392"/>
            </a:xfrm>
            <a:prstGeom prst="rect">
              <a:avLst/>
            </a:prstGeom>
          </p:spPr>
          <p:style>
            <a:lnRef idx="2">
              <a:schemeClr val="accent1"/>
            </a:lnRef>
            <a:fillRef idx="1">
              <a:schemeClr val="lt1"/>
            </a:fillRef>
            <a:effectRef idx="0">
              <a:schemeClr val="accent1"/>
            </a:effectRef>
            <a:fontRef idx="minor">
              <a:schemeClr val="dk1"/>
            </a:fontRef>
          </p:style>
        </p:pic>
        <p:pic>
          <p:nvPicPr>
            <p:cNvPr id="6" name="圖片 5"/>
            <p:cNvPicPr>
              <a:picLocks noChangeAspect="1"/>
            </p:cNvPicPr>
            <p:nvPr/>
          </p:nvPicPr>
          <p:blipFill rotWithShape="1">
            <a:blip r:embed="rId3">
              <a:extLst>
                <a:ext uri="{28A0092B-C50C-407E-A947-70E740481C1C}">
                  <a14:useLocalDpi xmlns:a14="http://schemas.microsoft.com/office/drawing/2010/main" val="0"/>
                </a:ext>
              </a:extLst>
            </a:blip>
            <a:srcRect t="1753"/>
            <a:stretch/>
          </p:blipFill>
          <p:spPr>
            <a:xfrm>
              <a:off x="6919986" y="3564094"/>
              <a:ext cx="2747123" cy="2716836"/>
            </a:xfrm>
            <a:prstGeom prst="rect">
              <a:avLst/>
            </a:prstGeom>
            <a:ln/>
          </p:spPr>
          <p:style>
            <a:lnRef idx="2">
              <a:schemeClr val="accent1"/>
            </a:lnRef>
            <a:fillRef idx="1">
              <a:schemeClr val="lt1"/>
            </a:fillRef>
            <a:effectRef idx="0">
              <a:schemeClr val="accent1"/>
            </a:effectRef>
            <a:fontRef idx="minor">
              <a:schemeClr val="dk1"/>
            </a:fontRef>
          </p:style>
        </p:pic>
        <p:sp>
          <p:nvSpPr>
            <p:cNvPr id="11" name="矩形圖說文字 10"/>
            <p:cNvSpPr/>
            <p:nvPr/>
          </p:nvSpPr>
          <p:spPr>
            <a:xfrm>
              <a:off x="7116362" y="4365764"/>
              <a:ext cx="1690308" cy="366980"/>
            </a:xfrm>
            <a:prstGeom prst="wedgeRectCallout">
              <a:avLst>
                <a:gd name="adj1" fmla="val -23718"/>
                <a:gd name="adj2" fmla="val -124879"/>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92" dirty="0">
                  <a:latin typeface="標楷體" panose="03000509000000000000" pitchFamily="65" charset="-120"/>
                  <a:ea typeface="標楷體" panose="03000509000000000000" pitchFamily="65" charset="-120"/>
                </a:rPr>
                <a:t>3.</a:t>
              </a:r>
              <a:r>
                <a:rPr lang="zh-TW" altLang="en-US" sz="2092" dirty="0">
                  <a:latin typeface="標楷體" panose="03000509000000000000" pitchFamily="65" charset="-120"/>
                  <a:ea typeface="標楷體" panose="03000509000000000000" pitchFamily="65" charset="-120"/>
                </a:rPr>
                <a:t>輸入產品</a:t>
              </a:r>
            </a:p>
          </p:txBody>
        </p:sp>
        <p:sp>
          <p:nvSpPr>
            <p:cNvPr id="12" name="矩形 11"/>
            <p:cNvSpPr/>
            <p:nvPr/>
          </p:nvSpPr>
          <p:spPr>
            <a:xfrm>
              <a:off x="6919986" y="3780941"/>
              <a:ext cx="2747123" cy="3072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
          <p:nvSpPr>
            <p:cNvPr id="17" name="矩形 16"/>
            <p:cNvSpPr/>
            <p:nvPr/>
          </p:nvSpPr>
          <p:spPr>
            <a:xfrm>
              <a:off x="6000565" y="2433916"/>
              <a:ext cx="301381" cy="3472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
          <p:nvSpPr>
            <p:cNvPr id="18" name="矩形圖說文字 17"/>
            <p:cNvSpPr/>
            <p:nvPr/>
          </p:nvSpPr>
          <p:spPr>
            <a:xfrm>
              <a:off x="6508720" y="2295826"/>
              <a:ext cx="2081892" cy="831648"/>
            </a:xfrm>
            <a:prstGeom prst="wedgeRectCallout">
              <a:avLst>
                <a:gd name="adj1" fmla="val -57381"/>
                <a:gd name="adj2" fmla="val -331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92" dirty="0">
                  <a:latin typeface="標楷體" panose="03000509000000000000" pitchFamily="65" charset="-120"/>
                  <a:ea typeface="標楷體" panose="03000509000000000000" pitchFamily="65" charset="-120"/>
                </a:rPr>
                <a:t>1.</a:t>
              </a:r>
              <a:r>
                <a:rPr lang="zh-TW" altLang="en-US" sz="2092" dirty="0">
                  <a:latin typeface="標楷體" panose="03000509000000000000" pitchFamily="65" charset="-120"/>
                  <a:ea typeface="標楷體" panose="03000509000000000000" pitchFamily="65" charset="-120"/>
                </a:rPr>
                <a:t>點選建立階層</a:t>
              </a:r>
            </a:p>
          </p:txBody>
        </p:sp>
        <p:sp>
          <p:nvSpPr>
            <p:cNvPr id="9" name="矩形 8"/>
            <p:cNvSpPr/>
            <p:nvPr/>
          </p:nvSpPr>
          <p:spPr>
            <a:xfrm>
              <a:off x="3902888" y="3560485"/>
              <a:ext cx="2079279" cy="3472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pic>
          <p:nvPicPr>
            <p:cNvPr id="7" name="圖片 6"/>
            <p:cNvPicPr>
              <a:picLocks noChangeAspect="1"/>
            </p:cNvPicPr>
            <p:nvPr/>
          </p:nvPicPr>
          <p:blipFill>
            <a:blip r:embed="rId4"/>
            <a:stretch>
              <a:fillRect/>
            </a:stretch>
          </p:blipFill>
          <p:spPr>
            <a:xfrm>
              <a:off x="1305582" y="3127896"/>
              <a:ext cx="5143500" cy="3248025"/>
            </a:xfrm>
            <a:prstGeom prst="rect">
              <a:avLst/>
            </a:prstGeom>
          </p:spPr>
          <p:style>
            <a:lnRef idx="2">
              <a:schemeClr val="accent1"/>
            </a:lnRef>
            <a:fillRef idx="1">
              <a:schemeClr val="lt1"/>
            </a:fillRef>
            <a:effectRef idx="0">
              <a:schemeClr val="accent1"/>
            </a:effectRef>
            <a:fontRef idx="minor">
              <a:schemeClr val="dk1"/>
            </a:fontRef>
          </p:style>
        </p:pic>
        <p:sp>
          <p:nvSpPr>
            <p:cNvPr id="10" name="矩形圖說文字 9"/>
            <p:cNvSpPr/>
            <p:nvPr/>
          </p:nvSpPr>
          <p:spPr>
            <a:xfrm>
              <a:off x="3900275" y="4028757"/>
              <a:ext cx="2081892" cy="831648"/>
            </a:xfrm>
            <a:prstGeom prst="wedgeRectCallout">
              <a:avLst>
                <a:gd name="adj1" fmla="val -33244"/>
                <a:gd name="adj2" fmla="val -737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92" dirty="0">
                  <a:latin typeface="標楷體" panose="03000509000000000000" pitchFamily="65" charset="-120"/>
                  <a:ea typeface="標楷體" panose="03000509000000000000" pitchFamily="65" charset="-120"/>
                </a:rPr>
                <a:t>2.</a:t>
              </a:r>
              <a:r>
                <a:rPr lang="zh-TW" altLang="en-US" sz="2092" dirty="0">
                  <a:latin typeface="標楷體" panose="03000509000000000000" pitchFamily="65" charset="-120"/>
                  <a:ea typeface="標楷體" panose="03000509000000000000" pitchFamily="65" charset="-120"/>
                </a:rPr>
                <a:t>階層按右鍵然後點選新增階層</a:t>
              </a:r>
            </a:p>
          </p:txBody>
        </p:sp>
      </p:grpSp>
    </p:spTree>
    <p:extLst>
      <p:ext uri="{BB962C8B-B14F-4D97-AF65-F5344CB8AC3E}">
        <p14:creationId xmlns:p14="http://schemas.microsoft.com/office/powerpoint/2010/main" val="2704515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07A8D3E-C4C5-404B-8510-650245C02915}"/>
              </a:ext>
            </a:extLst>
          </p:cNvPr>
          <p:cNvSpPr>
            <a:spLocks noGrp="1"/>
          </p:cNvSpPr>
          <p:nvPr>
            <p:ph type="sldNum" sz="quarter" idx="12"/>
          </p:nvPr>
        </p:nvSpPr>
        <p:spPr/>
        <p:txBody>
          <a:bodyPr/>
          <a:lstStyle/>
          <a:p>
            <a:fld id="{9860EDB8-5305-433F-BE41-D7A86D811DB3}" type="slidenum">
              <a:rPr lang="en-US" altLang="zh-TW" smtClean="0"/>
              <a:t>100</a:t>
            </a:fld>
            <a:endParaRPr lang="zh-TW" altLang="en-US"/>
          </a:p>
        </p:txBody>
      </p:sp>
      <p:sp>
        <p:nvSpPr>
          <p:cNvPr id="4" name="標題 3">
            <a:extLst>
              <a:ext uri="{FF2B5EF4-FFF2-40B4-BE49-F238E27FC236}">
                <a16:creationId xmlns:a16="http://schemas.microsoft.com/office/drawing/2014/main" id="{E710E8C4-750F-4048-B09F-E2EE768862D5}"/>
              </a:ext>
            </a:extLst>
          </p:cNvPr>
          <p:cNvSpPr>
            <a:spLocks noGrp="1"/>
          </p:cNvSpPr>
          <p:nvPr>
            <p:ph type="title"/>
          </p:nvPr>
        </p:nvSpPr>
        <p:spPr/>
        <p:txBody>
          <a:bodyPr/>
          <a:lstStyle/>
          <a:p>
            <a:r>
              <a:rPr lang="zh-TW" altLang="en-US" sz="3600" dirty="0"/>
              <a:t>統計圖表</a:t>
            </a:r>
            <a:r>
              <a:rPr lang="en-US" altLang="zh-TW" sz="3600" dirty="0"/>
              <a:t>–</a:t>
            </a:r>
            <a:r>
              <a:rPr lang="zh-TW" altLang="en-US" sz="3600" dirty="0"/>
              <a:t>變更圖表類型 </a:t>
            </a:r>
            <a:r>
              <a:rPr lang="en-US" altLang="zh-TW" sz="2800" dirty="0"/>
              <a:t>3/4</a:t>
            </a:r>
            <a:endParaRPr lang="zh-TW" altLang="en-US" sz="2800" dirty="0"/>
          </a:p>
        </p:txBody>
      </p:sp>
      <p:pic>
        <p:nvPicPr>
          <p:cNvPr id="5" name="圖片 4">
            <a:extLst>
              <a:ext uri="{FF2B5EF4-FFF2-40B4-BE49-F238E27FC236}">
                <a16:creationId xmlns:a16="http://schemas.microsoft.com/office/drawing/2014/main" id="{BB542F75-F875-4F94-A303-629EB7910D0F}"/>
              </a:ext>
            </a:extLst>
          </p:cNvPr>
          <p:cNvPicPr>
            <a:picLocks noChangeAspect="1"/>
          </p:cNvPicPr>
          <p:nvPr/>
        </p:nvPicPr>
        <p:blipFill>
          <a:blip r:embed="rId2"/>
          <a:stretch>
            <a:fillRect/>
          </a:stretch>
        </p:blipFill>
        <p:spPr>
          <a:xfrm>
            <a:off x="698695" y="1813478"/>
            <a:ext cx="10351160" cy="4325231"/>
          </a:xfrm>
          <a:prstGeom prst="rect">
            <a:avLst/>
          </a:prstGeom>
          <a:ln>
            <a:solidFill>
              <a:schemeClr val="accent1"/>
            </a:solidFill>
          </a:ln>
        </p:spPr>
      </p:pic>
      <p:sp>
        <p:nvSpPr>
          <p:cNvPr id="6" name="內容版面配置區 4">
            <a:extLst>
              <a:ext uri="{FF2B5EF4-FFF2-40B4-BE49-F238E27FC236}">
                <a16:creationId xmlns:a16="http://schemas.microsoft.com/office/drawing/2014/main" id="{8AFF82AC-0C40-4568-8EA8-0FC6343F8423}"/>
              </a:ext>
            </a:extLst>
          </p:cNvPr>
          <p:cNvSpPr txBox="1">
            <a:spLocks/>
          </p:cNvSpPr>
          <p:nvPr/>
        </p:nvSpPr>
        <p:spPr>
          <a:xfrm>
            <a:off x="480449" y="1111349"/>
            <a:ext cx="11012856" cy="702129"/>
          </a:xfrm>
          <a:prstGeom prst="rect">
            <a:avLst/>
          </a:prstGeom>
        </p:spPr>
        <p:txBody>
          <a:bodyPr vert="horz" lIns="91440" tIns="45720" rIns="91440" bIns="45720" rtlCol="0">
            <a:normAutofit/>
          </a:bodyPr>
          <a:lstStyle>
            <a:lvl1pPr marL="571486" indent="-571486" algn="l" defTabSz="914377" rtl="0" eaLnBrk="1" latinLnBrk="0" hangingPunct="1">
              <a:lnSpc>
                <a:spcPct val="150000"/>
              </a:lnSpc>
              <a:spcBef>
                <a:spcPts val="0"/>
              </a:spcBef>
              <a:spcAft>
                <a:spcPts val="0"/>
              </a:spcAft>
              <a:buFont typeface="Arial" panose="020B0604020202020204" pitchFamily="34" charset="0"/>
              <a:buChar char="•"/>
              <a:defRPr lang="zh-TW" sz="3600" kern="1200" spc="0">
                <a:solidFill>
                  <a:schemeClr val="tx1"/>
                </a:solidFill>
                <a:latin typeface="標楷體" panose="03000509000000000000" pitchFamily="65" charset="-120"/>
                <a:ea typeface="標楷體" panose="03000509000000000000" pitchFamily="65" charset="-120"/>
                <a:cs typeface="+mn-cs"/>
              </a:defRPr>
            </a:lvl1pPr>
            <a:lvl2pPr marL="685783" indent="-228594" algn="l" defTabSz="914377" rtl="0" eaLnBrk="1" latinLnBrk="0" hangingPunct="1">
              <a:lnSpc>
                <a:spcPct val="150000"/>
              </a:lnSpc>
              <a:spcBef>
                <a:spcPts val="0"/>
              </a:spcBef>
              <a:spcAft>
                <a:spcPts val="0"/>
              </a:spcAft>
              <a:buFont typeface="Arial" panose="020B0604020202020204" pitchFamily="34" charset="0"/>
              <a:buChar char="•"/>
              <a:defRPr lang="zh-TW" sz="2800" kern="1200">
                <a:solidFill>
                  <a:schemeClr val="tx1"/>
                </a:solidFill>
                <a:latin typeface="標楷體" panose="03000509000000000000" pitchFamily="65" charset="-120"/>
                <a:ea typeface="標楷體" panose="03000509000000000000" pitchFamily="65" charset="-120"/>
                <a:cs typeface="+mn-cs"/>
              </a:defRPr>
            </a:lvl2pPr>
            <a:lvl3pPr marL="1142971"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3pPr>
            <a:lvl4pPr marL="1600160"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4pPr>
            <a:lvl5pPr marL="2057349"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5pPr>
            <a:lvl6pPr marL="2514537"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726"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8914"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103"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marL="0" indent="0">
              <a:lnSpc>
                <a:spcPct val="90000"/>
              </a:lnSpc>
              <a:buNone/>
              <a:defRPr/>
            </a:pPr>
            <a:r>
              <a:rPr lang="zh-TW" altLang="en-US" sz="2800" dirty="0">
                <a:latin typeface="+mn-ea"/>
              </a:rPr>
              <a:t>調整折線圖的粗線，並可調整其色彩</a:t>
            </a:r>
            <a:endParaRPr lang="en-US" altLang="zh-TW" sz="2800" dirty="0">
              <a:latin typeface="+mn-ea"/>
            </a:endParaRPr>
          </a:p>
        </p:txBody>
      </p:sp>
    </p:spTree>
    <p:extLst>
      <p:ext uri="{BB962C8B-B14F-4D97-AF65-F5344CB8AC3E}">
        <p14:creationId xmlns:p14="http://schemas.microsoft.com/office/powerpoint/2010/main" val="37519397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07A8D3E-C4C5-404B-8510-650245C02915}"/>
              </a:ext>
            </a:extLst>
          </p:cNvPr>
          <p:cNvSpPr>
            <a:spLocks noGrp="1"/>
          </p:cNvSpPr>
          <p:nvPr>
            <p:ph type="sldNum" sz="quarter" idx="12"/>
          </p:nvPr>
        </p:nvSpPr>
        <p:spPr/>
        <p:txBody>
          <a:bodyPr/>
          <a:lstStyle/>
          <a:p>
            <a:fld id="{9860EDB8-5305-433F-BE41-D7A86D811DB3}" type="slidenum">
              <a:rPr lang="en-US" altLang="zh-TW" smtClean="0"/>
              <a:t>101</a:t>
            </a:fld>
            <a:endParaRPr lang="zh-TW" altLang="en-US"/>
          </a:p>
        </p:txBody>
      </p:sp>
      <p:sp>
        <p:nvSpPr>
          <p:cNvPr id="4" name="標題 3">
            <a:extLst>
              <a:ext uri="{FF2B5EF4-FFF2-40B4-BE49-F238E27FC236}">
                <a16:creationId xmlns:a16="http://schemas.microsoft.com/office/drawing/2014/main" id="{E710E8C4-750F-4048-B09F-E2EE768862D5}"/>
              </a:ext>
            </a:extLst>
          </p:cNvPr>
          <p:cNvSpPr>
            <a:spLocks noGrp="1"/>
          </p:cNvSpPr>
          <p:nvPr>
            <p:ph type="title"/>
          </p:nvPr>
        </p:nvSpPr>
        <p:spPr/>
        <p:txBody>
          <a:bodyPr>
            <a:normAutofit/>
          </a:bodyPr>
          <a:lstStyle/>
          <a:p>
            <a:r>
              <a:rPr lang="zh-TW" altLang="en-US" sz="3600" dirty="0"/>
              <a:t>統計圖表</a:t>
            </a:r>
            <a:r>
              <a:rPr lang="en-US" altLang="zh-TW" sz="3600" dirty="0"/>
              <a:t>–</a:t>
            </a:r>
            <a:r>
              <a:rPr lang="zh-TW" altLang="en-US" sz="3600" dirty="0"/>
              <a:t>變更圖表類型 </a:t>
            </a:r>
            <a:r>
              <a:rPr lang="en-US" altLang="zh-TW" sz="2800" dirty="0"/>
              <a:t>4/4</a:t>
            </a:r>
            <a:endParaRPr lang="zh-TW" altLang="en-US" sz="2800" dirty="0"/>
          </a:p>
        </p:txBody>
      </p:sp>
      <p:pic>
        <p:nvPicPr>
          <p:cNvPr id="2" name="圖片 1">
            <a:extLst>
              <a:ext uri="{FF2B5EF4-FFF2-40B4-BE49-F238E27FC236}">
                <a16:creationId xmlns:a16="http://schemas.microsoft.com/office/drawing/2014/main" id="{FB8AF3C9-9DD0-4501-A8CC-D78687FA17DC}"/>
              </a:ext>
            </a:extLst>
          </p:cNvPr>
          <p:cNvPicPr>
            <a:picLocks noChangeAspect="1"/>
          </p:cNvPicPr>
          <p:nvPr/>
        </p:nvPicPr>
        <p:blipFill>
          <a:blip r:embed="rId2"/>
          <a:stretch>
            <a:fillRect/>
          </a:stretch>
        </p:blipFill>
        <p:spPr>
          <a:xfrm>
            <a:off x="1854643" y="1251780"/>
            <a:ext cx="7563981" cy="5075187"/>
          </a:xfrm>
          <a:prstGeom prst="rect">
            <a:avLst/>
          </a:prstGeom>
          <a:ln>
            <a:solidFill>
              <a:schemeClr val="accent1"/>
            </a:solidFill>
          </a:ln>
        </p:spPr>
      </p:pic>
    </p:spTree>
    <p:extLst>
      <p:ext uri="{BB962C8B-B14F-4D97-AF65-F5344CB8AC3E}">
        <p14:creationId xmlns:p14="http://schemas.microsoft.com/office/powerpoint/2010/main" val="2956322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07A8D3E-C4C5-404B-8510-650245C02915}"/>
              </a:ext>
            </a:extLst>
          </p:cNvPr>
          <p:cNvSpPr>
            <a:spLocks noGrp="1"/>
          </p:cNvSpPr>
          <p:nvPr>
            <p:ph type="sldNum" sz="quarter" idx="12"/>
          </p:nvPr>
        </p:nvSpPr>
        <p:spPr/>
        <p:txBody>
          <a:bodyPr/>
          <a:lstStyle/>
          <a:p>
            <a:fld id="{9860EDB8-5305-433F-BE41-D7A86D811DB3}" type="slidenum">
              <a:rPr lang="en-US" altLang="zh-TW" smtClean="0"/>
              <a:t>102</a:t>
            </a:fld>
            <a:endParaRPr lang="zh-TW" altLang="en-US"/>
          </a:p>
        </p:txBody>
      </p:sp>
      <p:sp>
        <p:nvSpPr>
          <p:cNvPr id="4" name="標題 3">
            <a:extLst>
              <a:ext uri="{FF2B5EF4-FFF2-40B4-BE49-F238E27FC236}">
                <a16:creationId xmlns:a16="http://schemas.microsoft.com/office/drawing/2014/main" id="{E710E8C4-750F-4048-B09F-E2EE768862D5}"/>
              </a:ext>
            </a:extLst>
          </p:cNvPr>
          <p:cNvSpPr>
            <a:spLocks noGrp="1"/>
          </p:cNvSpPr>
          <p:nvPr>
            <p:ph type="title"/>
          </p:nvPr>
        </p:nvSpPr>
        <p:spPr/>
        <p:txBody>
          <a:bodyPr>
            <a:normAutofit/>
          </a:bodyPr>
          <a:lstStyle/>
          <a:p>
            <a:r>
              <a:rPr lang="zh-TW" altLang="en-US" sz="3600" dirty="0"/>
              <a:t>統計圖表</a:t>
            </a:r>
            <a:r>
              <a:rPr lang="en-US" altLang="zh-TW" sz="3600" dirty="0"/>
              <a:t>–</a:t>
            </a:r>
            <a:r>
              <a:rPr lang="zh-TW" altLang="en-US" sz="3600" dirty="0"/>
              <a:t>運算列表 </a:t>
            </a:r>
            <a:r>
              <a:rPr lang="en-US" altLang="zh-TW" sz="2800" dirty="0"/>
              <a:t>1/2</a:t>
            </a:r>
            <a:endParaRPr lang="zh-TW" altLang="en-US" sz="2800" dirty="0"/>
          </a:p>
        </p:txBody>
      </p:sp>
      <p:pic>
        <p:nvPicPr>
          <p:cNvPr id="2" name="圖片 1">
            <a:extLst>
              <a:ext uri="{FF2B5EF4-FFF2-40B4-BE49-F238E27FC236}">
                <a16:creationId xmlns:a16="http://schemas.microsoft.com/office/drawing/2014/main" id="{42926A00-61FF-4121-835C-D1F97AAF067A}"/>
              </a:ext>
            </a:extLst>
          </p:cNvPr>
          <p:cNvPicPr>
            <a:picLocks noChangeAspect="1"/>
          </p:cNvPicPr>
          <p:nvPr/>
        </p:nvPicPr>
        <p:blipFill>
          <a:blip r:embed="rId2"/>
          <a:stretch>
            <a:fillRect/>
          </a:stretch>
        </p:blipFill>
        <p:spPr>
          <a:xfrm>
            <a:off x="1150895" y="1715778"/>
            <a:ext cx="8960514" cy="4666935"/>
          </a:xfrm>
          <a:prstGeom prst="rect">
            <a:avLst/>
          </a:prstGeom>
          <a:ln>
            <a:solidFill>
              <a:schemeClr val="accent1"/>
            </a:solidFill>
          </a:ln>
        </p:spPr>
      </p:pic>
      <p:sp>
        <p:nvSpPr>
          <p:cNvPr id="5" name="內容版面配置區 4">
            <a:extLst>
              <a:ext uri="{FF2B5EF4-FFF2-40B4-BE49-F238E27FC236}">
                <a16:creationId xmlns:a16="http://schemas.microsoft.com/office/drawing/2014/main" id="{B62C2299-E803-42F7-B85B-FB0AD7653CE4}"/>
              </a:ext>
            </a:extLst>
          </p:cNvPr>
          <p:cNvSpPr txBox="1">
            <a:spLocks/>
          </p:cNvSpPr>
          <p:nvPr/>
        </p:nvSpPr>
        <p:spPr>
          <a:xfrm>
            <a:off x="480449" y="1127584"/>
            <a:ext cx="11012856" cy="702129"/>
          </a:xfrm>
          <a:prstGeom prst="rect">
            <a:avLst/>
          </a:prstGeom>
        </p:spPr>
        <p:txBody>
          <a:bodyPr vert="horz" lIns="91440" tIns="45720" rIns="91440" bIns="45720" rtlCol="0">
            <a:normAutofit/>
          </a:bodyPr>
          <a:lstStyle>
            <a:lvl1pPr marL="571486" indent="-571486" algn="l" defTabSz="914377" rtl="0" eaLnBrk="1" latinLnBrk="0" hangingPunct="1">
              <a:lnSpc>
                <a:spcPct val="150000"/>
              </a:lnSpc>
              <a:spcBef>
                <a:spcPts val="0"/>
              </a:spcBef>
              <a:spcAft>
                <a:spcPts val="0"/>
              </a:spcAft>
              <a:buFont typeface="Arial" panose="020B0604020202020204" pitchFamily="34" charset="0"/>
              <a:buChar char="•"/>
              <a:defRPr lang="zh-TW" sz="3600" kern="1200" spc="0">
                <a:solidFill>
                  <a:schemeClr val="tx1"/>
                </a:solidFill>
                <a:latin typeface="標楷體" panose="03000509000000000000" pitchFamily="65" charset="-120"/>
                <a:ea typeface="標楷體" panose="03000509000000000000" pitchFamily="65" charset="-120"/>
                <a:cs typeface="+mn-cs"/>
              </a:defRPr>
            </a:lvl1pPr>
            <a:lvl2pPr marL="685783" indent="-228594" algn="l" defTabSz="914377" rtl="0" eaLnBrk="1" latinLnBrk="0" hangingPunct="1">
              <a:lnSpc>
                <a:spcPct val="150000"/>
              </a:lnSpc>
              <a:spcBef>
                <a:spcPts val="0"/>
              </a:spcBef>
              <a:spcAft>
                <a:spcPts val="0"/>
              </a:spcAft>
              <a:buFont typeface="Arial" panose="020B0604020202020204" pitchFamily="34" charset="0"/>
              <a:buChar char="•"/>
              <a:defRPr lang="zh-TW" sz="2800" kern="1200">
                <a:solidFill>
                  <a:schemeClr val="tx1"/>
                </a:solidFill>
                <a:latin typeface="標楷體" panose="03000509000000000000" pitchFamily="65" charset="-120"/>
                <a:ea typeface="標楷體" panose="03000509000000000000" pitchFamily="65" charset="-120"/>
                <a:cs typeface="+mn-cs"/>
              </a:defRPr>
            </a:lvl2pPr>
            <a:lvl3pPr marL="1142971"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3pPr>
            <a:lvl4pPr marL="1600160"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4pPr>
            <a:lvl5pPr marL="2057349"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5pPr>
            <a:lvl6pPr marL="2514537"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726"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8914"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103"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a:lnSpc>
                <a:spcPct val="90000"/>
              </a:lnSpc>
              <a:buFont typeface="Wingdings" panose="05000000000000000000" pitchFamily="2" charset="2"/>
              <a:buChar char="ü"/>
              <a:defRPr/>
            </a:pPr>
            <a:r>
              <a:rPr lang="zh-TW" altLang="en-US" sz="2800" dirty="0">
                <a:latin typeface="+mn-ea"/>
              </a:rPr>
              <a:t>點選統計圖右邊的   啟用「運算列表」</a:t>
            </a:r>
            <a:endParaRPr lang="en-US" altLang="zh-TW" sz="2800" dirty="0">
              <a:latin typeface="+mn-ea"/>
            </a:endParaRPr>
          </a:p>
        </p:txBody>
      </p:sp>
      <p:pic>
        <p:nvPicPr>
          <p:cNvPr id="7" name="圖片 6">
            <a:extLst>
              <a:ext uri="{FF2B5EF4-FFF2-40B4-BE49-F238E27FC236}">
                <a16:creationId xmlns:a16="http://schemas.microsoft.com/office/drawing/2014/main" id="{681A2629-48A0-42EE-A65A-56F431DC9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9589" y="1176412"/>
            <a:ext cx="360000" cy="360000"/>
          </a:xfrm>
          <a:prstGeom prst="rect">
            <a:avLst/>
          </a:prstGeom>
          <a:ln>
            <a:solidFill>
              <a:schemeClr val="accent1"/>
            </a:solidFill>
          </a:ln>
        </p:spPr>
      </p:pic>
    </p:spTree>
    <p:extLst>
      <p:ext uri="{BB962C8B-B14F-4D97-AF65-F5344CB8AC3E}">
        <p14:creationId xmlns:p14="http://schemas.microsoft.com/office/powerpoint/2010/main" val="22258877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07A8D3E-C4C5-404B-8510-650245C02915}"/>
              </a:ext>
            </a:extLst>
          </p:cNvPr>
          <p:cNvSpPr>
            <a:spLocks noGrp="1"/>
          </p:cNvSpPr>
          <p:nvPr>
            <p:ph type="sldNum" sz="quarter" idx="12"/>
          </p:nvPr>
        </p:nvSpPr>
        <p:spPr/>
        <p:txBody>
          <a:bodyPr/>
          <a:lstStyle/>
          <a:p>
            <a:fld id="{9860EDB8-5305-433F-BE41-D7A86D811DB3}" type="slidenum">
              <a:rPr lang="en-US" altLang="zh-TW" smtClean="0"/>
              <a:t>103</a:t>
            </a:fld>
            <a:endParaRPr lang="zh-TW" altLang="en-US"/>
          </a:p>
        </p:txBody>
      </p:sp>
      <p:sp>
        <p:nvSpPr>
          <p:cNvPr id="4" name="標題 3">
            <a:extLst>
              <a:ext uri="{FF2B5EF4-FFF2-40B4-BE49-F238E27FC236}">
                <a16:creationId xmlns:a16="http://schemas.microsoft.com/office/drawing/2014/main" id="{E710E8C4-750F-4048-B09F-E2EE768862D5}"/>
              </a:ext>
            </a:extLst>
          </p:cNvPr>
          <p:cNvSpPr>
            <a:spLocks noGrp="1"/>
          </p:cNvSpPr>
          <p:nvPr>
            <p:ph type="title"/>
          </p:nvPr>
        </p:nvSpPr>
        <p:spPr/>
        <p:txBody>
          <a:bodyPr>
            <a:normAutofit/>
          </a:bodyPr>
          <a:lstStyle/>
          <a:p>
            <a:r>
              <a:rPr lang="zh-TW" altLang="en-US" sz="3600" dirty="0"/>
              <a:t>統計圖表</a:t>
            </a:r>
            <a:r>
              <a:rPr lang="en-US" altLang="zh-TW" sz="3600" dirty="0"/>
              <a:t>–</a:t>
            </a:r>
            <a:r>
              <a:rPr lang="zh-TW" altLang="en-US" sz="3600" dirty="0"/>
              <a:t>運算列表 </a:t>
            </a:r>
            <a:r>
              <a:rPr lang="en-US" altLang="zh-TW" sz="2800" dirty="0"/>
              <a:t>2/2</a:t>
            </a:r>
            <a:endParaRPr lang="zh-TW" altLang="en-US" sz="2800" dirty="0"/>
          </a:p>
        </p:txBody>
      </p:sp>
      <p:pic>
        <p:nvPicPr>
          <p:cNvPr id="2" name="圖片 1">
            <a:extLst>
              <a:ext uri="{FF2B5EF4-FFF2-40B4-BE49-F238E27FC236}">
                <a16:creationId xmlns:a16="http://schemas.microsoft.com/office/drawing/2014/main" id="{C9BCA823-3114-4FAB-AEA1-6AE78B569577}"/>
              </a:ext>
            </a:extLst>
          </p:cNvPr>
          <p:cNvPicPr>
            <a:picLocks noChangeAspect="1"/>
          </p:cNvPicPr>
          <p:nvPr/>
        </p:nvPicPr>
        <p:blipFill>
          <a:blip r:embed="rId2"/>
          <a:stretch>
            <a:fillRect/>
          </a:stretch>
        </p:blipFill>
        <p:spPr>
          <a:xfrm>
            <a:off x="1929252" y="1089705"/>
            <a:ext cx="8115080" cy="5392516"/>
          </a:xfrm>
          <a:prstGeom prst="rect">
            <a:avLst/>
          </a:prstGeom>
        </p:spPr>
      </p:pic>
    </p:spTree>
    <p:extLst>
      <p:ext uri="{BB962C8B-B14F-4D97-AF65-F5344CB8AC3E}">
        <p14:creationId xmlns:p14="http://schemas.microsoft.com/office/powerpoint/2010/main" val="40783132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BD84897A-E3C3-4680-83A2-DEFEB15B3FE7}"/>
              </a:ext>
            </a:extLst>
          </p:cNvPr>
          <p:cNvSpPr>
            <a:spLocks noGrp="1"/>
          </p:cNvSpPr>
          <p:nvPr>
            <p:ph type="sldNum" sz="quarter" idx="12"/>
          </p:nvPr>
        </p:nvSpPr>
        <p:spPr/>
        <p:txBody>
          <a:bodyPr/>
          <a:lstStyle/>
          <a:p>
            <a:fld id="{9860EDB8-5305-433F-BE41-D7A86D811DB3}" type="slidenum">
              <a:rPr lang="en-US" altLang="zh-TW" smtClean="0"/>
              <a:t>104</a:t>
            </a:fld>
            <a:endParaRPr lang="zh-TW" altLang="en-US"/>
          </a:p>
        </p:txBody>
      </p:sp>
      <p:sp>
        <p:nvSpPr>
          <p:cNvPr id="7" name="文字方塊 6">
            <a:extLst>
              <a:ext uri="{FF2B5EF4-FFF2-40B4-BE49-F238E27FC236}">
                <a16:creationId xmlns:a16="http://schemas.microsoft.com/office/drawing/2014/main" id="{9D1D6EF3-C19C-4B14-B605-0753175C0A40}"/>
              </a:ext>
            </a:extLst>
          </p:cNvPr>
          <p:cNvSpPr txBox="1"/>
          <p:nvPr/>
        </p:nvSpPr>
        <p:spPr>
          <a:xfrm>
            <a:off x="3837218" y="2770928"/>
            <a:ext cx="4517564" cy="1015663"/>
          </a:xfrm>
          <a:prstGeom prst="rect">
            <a:avLst/>
          </a:prstGeom>
          <a:noFill/>
        </p:spPr>
        <p:txBody>
          <a:bodyPr wrap="square" rtlCol="0">
            <a:spAutoFit/>
          </a:bodyPr>
          <a:lstStyle/>
          <a:p>
            <a:r>
              <a:rPr lang="zh-TW" altLang="en-US" sz="6000" dirty="0">
                <a:latin typeface="標楷體" panose="03000509000000000000" pitchFamily="65" charset="-120"/>
                <a:ea typeface="標楷體" panose="03000509000000000000" pitchFamily="65" charset="-120"/>
              </a:rPr>
              <a:t>儀表板設計</a:t>
            </a:r>
          </a:p>
        </p:txBody>
      </p:sp>
    </p:spTree>
    <p:extLst>
      <p:ext uri="{BB962C8B-B14F-4D97-AF65-F5344CB8AC3E}">
        <p14:creationId xmlns:p14="http://schemas.microsoft.com/office/powerpoint/2010/main" val="32116308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群組 32"/>
          <p:cNvGrpSpPr/>
          <p:nvPr/>
        </p:nvGrpSpPr>
        <p:grpSpPr>
          <a:xfrm>
            <a:off x="1067845" y="1404036"/>
            <a:ext cx="10083226" cy="4998843"/>
            <a:chOff x="-58717" y="1519579"/>
            <a:chExt cx="9199560" cy="4481443"/>
          </a:xfrm>
        </p:grpSpPr>
        <p:pic>
          <p:nvPicPr>
            <p:cNvPr id="34" name="圖片 33"/>
            <p:cNvPicPr>
              <a:picLocks noChangeAspect="1"/>
            </p:cNvPicPr>
            <p:nvPr/>
          </p:nvPicPr>
          <p:blipFill rotWithShape="1">
            <a:blip r:embed="rId2"/>
            <a:srcRect r="29834"/>
            <a:stretch/>
          </p:blipFill>
          <p:spPr>
            <a:xfrm>
              <a:off x="-58717" y="1519579"/>
              <a:ext cx="7456295" cy="4481383"/>
            </a:xfrm>
            <a:prstGeom prst="rect">
              <a:avLst/>
            </a:prstGeom>
            <a:ln>
              <a:solidFill>
                <a:schemeClr val="accent1"/>
              </a:solidFill>
            </a:ln>
          </p:spPr>
        </p:pic>
        <p:pic>
          <p:nvPicPr>
            <p:cNvPr id="36" name="圖片 35"/>
            <p:cNvPicPr>
              <a:picLocks noChangeAspect="1"/>
            </p:cNvPicPr>
            <p:nvPr/>
          </p:nvPicPr>
          <p:blipFill rotWithShape="1">
            <a:blip r:embed="rId2"/>
            <a:srcRect l="84215"/>
            <a:stretch/>
          </p:blipFill>
          <p:spPr>
            <a:xfrm>
              <a:off x="7351714" y="1519579"/>
              <a:ext cx="1789129" cy="4481443"/>
            </a:xfrm>
            <a:prstGeom prst="rect">
              <a:avLst/>
            </a:prstGeom>
            <a:ln>
              <a:solidFill>
                <a:schemeClr val="accent1"/>
              </a:solidFill>
            </a:ln>
          </p:spPr>
        </p:pic>
      </p:grpSp>
      <p:sp>
        <p:nvSpPr>
          <p:cNvPr id="3" name="標題 2"/>
          <p:cNvSpPr>
            <a:spLocks noGrp="1"/>
          </p:cNvSpPr>
          <p:nvPr>
            <p:ph type="title"/>
          </p:nvPr>
        </p:nvSpPr>
        <p:spPr/>
        <p:txBody>
          <a:bodyPr/>
          <a:lstStyle/>
          <a:p>
            <a:r>
              <a:rPr lang="zh-TW" altLang="en-US" dirty="0"/>
              <a:t>頁面功能介紹</a:t>
            </a:r>
          </a:p>
        </p:txBody>
      </p:sp>
      <p:grpSp>
        <p:nvGrpSpPr>
          <p:cNvPr id="35" name="群組 34"/>
          <p:cNvGrpSpPr/>
          <p:nvPr/>
        </p:nvGrpSpPr>
        <p:grpSpPr>
          <a:xfrm>
            <a:off x="935905" y="1573764"/>
            <a:ext cx="1331670" cy="1012918"/>
            <a:chOff x="635771" y="1406020"/>
            <a:chExt cx="1526661" cy="694349"/>
          </a:xfrm>
        </p:grpSpPr>
        <p:sp>
          <p:nvSpPr>
            <p:cNvPr id="45" name="矩形圖說文字 44"/>
            <p:cNvSpPr/>
            <p:nvPr/>
          </p:nvSpPr>
          <p:spPr>
            <a:xfrm>
              <a:off x="635771" y="1919366"/>
              <a:ext cx="1526661" cy="181003"/>
            </a:xfrm>
            <a:prstGeom prst="wedgeRectCallout">
              <a:avLst>
                <a:gd name="adj1" fmla="val -31965"/>
                <a:gd name="adj2" fmla="val -209421"/>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569" dirty="0">
                  <a:latin typeface="標楷體" panose="03000509000000000000" pitchFamily="65" charset="-120"/>
                  <a:ea typeface="標楷體" panose="03000509000000000000" pitchFamily="65" charset="-120"/>
                </a:rPr>
                <a:t>控制項區</a:t>
              </a:r>
            </a:p>
          </p:txBody>
        </p:sp>
        <p:sp>
          <p:nvSpPr>
            <p:cNvPr id="46" name="矩形 45"/>
            <p:cNvSpPr/>
            <p:nvPr/>
          </p:nvSpPr>
          <p:spPr>
            <a:xfrm>
              <a:off x="767680" y="1406020"/>
              <a:ext cx="385882" cy="1226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grpSp>
      <p:grpSp>
        <p:nvGrpSpPr>
          <p:cNvPr id="47" name="群組 46"/>
          <p:cNvGrpSpPr/>
          <p:nvPr/>
        </p:nvGrpSpPr>
        <p:grpSpPr>
          <a:xfrm>
            <a:off x="2293202" y="1288742"/>
            <a:ext cx="2161284" cy="285020"/>
            <a:chOff x="1168620" y="1327680"/>
            <a:chExt cx="2403801" cy="327004"/>
          </a:xfrm>
        </p:grpSpPr>
        <p:sp>
          <p:nvSpPr>
            <p:cNvPr id="49" name="矩形 48"/>
            <p:cNvSpPr/>
            <p:nvPr/>
          </p:nvSpPr>
          <p:spPr>
            <a:xfrm>
              <a:off x="1168620" y="1445971"/>
              <a:ext cx="859206" cy="2087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
          <p:nvSpPr>
            <p:cNvPr id="48" name="矩形圖說文字 47"/>
            <p:cNvSpPr/>
            <p:nvPr/>
          </p:nvSpPr>
          <p:spPr>
            <a:xfrm>
              <a:off x="2185810" y="1327680"/>
              <a:ext cx="1386611" cy="288324"/>
            </a:xfrm>
            <a:prstGeom prst="wedgeRectCallout">
              <a:avLst>
                <a:gd name="adj1" fmla="val -56435"/>
                <a:gd name="adj2" fmla="val 42716"/>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569" dirty="0">
                  <a:latin typeface="標楷體" panose="03000509000000000000" pitchFamily="65" charset="-120"/>
                  <a:ea typeface="標楷體" panose="03000509000000000000" pitchFamily="65" charset="-120"/>
                </a:rPr>
                <a:t>主要工具列</a:t>
              </a:r>
            </a:p>
          </p:txBody>
        </p:sp>
      </p:grpSp>
      <p:grpSp>
        <p:nvGrpSpPr>
          <p:cNvPr id="50" name="群組 49"/>
          <p:cNvGrpSpPr/>
          <p:nvPr/>
        </p:nvGrpSpPr>
        <p:grpSpPr>
          <a:xfrm>
            <a:off x="3550553" y="1257471"/>
            <a:ext cx="3885287" cy="499608"/>
            <a:chOff x="1978376" y="1070475"/>
            <a:chExt cx="5092953" cy="457958"/>
          </a:xfrm>
        </p:grpSpPr>
        <p:sp>
          <p:nvSpPr>
            <p:cNvPr id="51" name="矩形圖說文字 50"/>
            <p:cNvSpPr/>
            <p:nvPr/>
          </p:nvSpPr>
          <p:spPr>
            <a:xfrm>
              <a:off x="5378462" y="1070475"/>
              <a:ext cx="1692867" cy="367395"/>
            </a:xfrm>
            <a:prstGeom prst="wedgeRectCallout">
              <a:avLst>
                <a:gd name="adj1" fmla="val -62215"/>
                <a:gd name="adj2" fmla="val 37856"/>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569" dirty="0">
                  <a:latin typeface="標楷體" panose="03000509000000000000" pitchFamily="65" charset="-120"/>
                  <a:ea typeface="標楷體" panose="03000509000000000000" pitchFamily="65" charset="-120"/>
                </a:rPr>
                <a:t>排版快捷鍵</a:t>
              </a:r>
            </a:p>
          </p:txBody>
        </p:sp>
        <p:sp>
          <p:nvSpPr>
            <p:cNvPr id="52" name="矩形 51"/>
            <p:cNvSpPr/>
            <p:nvPr/>
          </p:nvSpPr>
          <p:spPr>
            <a:xfrm>
              <a:off x="1978376" y="1359683"/>
              <a:ext cx="3012018" cy="1687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grpSp>
      <p:grpSp>
        <p:nvGrpSpPr>
          <p:cNvPr id="2" name="群組 1">
            <a:extLst>
              <a:ext uri="{FF2B5EF4-FFF2-40B4-BE49-F238E27FC236}">
                <a16:creationId xmlns:a16="http://schemas.microsoft.com/office/drawing/2014/main" id="{3D7CDA29-48F5-42D3-BF20-047E0BD11012}"/>
              </a:ext>
            </a:extLst>
          </p:cNvPr>
          <p:cNvGrpSpPr/>
          <p:nvPr/>
        </p:nvGrpSpPr>
        <p:grpSpPr>
          <a:xfrm>
            <a:off x="8236660" y="1544291"/>
            <a:ext cx="1621382" cy="251308"/>
            <a:chOff x="7454022" y="1544291"/>
            <a:chExt cx="1621382" cy="251308"/>
          </a:xfrm>
        </p:grpSpPr>
        <p:sp>
          <p:nvSpPr>
            <p:cNvPr id="58" name="矩形 57"/>
            <p:cNvSpPr/>
            <p:nvPr/>
          </p:nvSpPr>
          <p:spPr>
            <a:xfrm>
              <a:off x="8651347" y="1591751"/>
              <a:ext cx="424057" cy="165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
          <p:nvSpPr>
            <p:cNvPr id="57" name="矩形圖說文字 56"/>
            <p:cNvSpPr/>
            <p:nvPr/>
          </p:nvSpPr>
          <p:spPr>
            <a:xfrm>
              <a:off x="7454022" y="1544291"/>
              <a:ext cx="1027407" cy="251308"/>
            </a:xfrm>
            <a:prstGeom prst="wedgeRectCallout">
              <a:avLst>
                <a:gd name="adj1" fmla="val 63147"/>
                <a:gd name="adj2" fmla="val -2497"/>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569" dirty="0">
                  <a:latin typeface="標楷體" panose="03000509000000000000" pitchFamily="65" charset="-120"/>
                  <a:ea typeface="標楷體" panose="03000509000000000000" pitchFamily="65" charset="-120"/>
                </a:rPr>
                <a:t>屬性面板</a:t>
              </a:r>
            </a:p>
          </p:txBody>
        </p:sp>
      </p:grpSp>
      <p:grpSp>
        <p:nvGrpSpPr>
          <p:cNvPr id="65" name="群組 64"/>
          <p:cNvGrpSpPr/>
          <p:nvPr/>
        </p:nvGrpSpPr>
        <p:grpSpPr>
          <a:xfrm>
            <a:off x="2422077" y="1835448"/>
            <a:ext cx="6708419" cy="4502047"/>
            <a:chOff x="2477679" y="1843313"/>
            <a:chExt cx="6498800" cy="4817001"/>
          </a:xfrm>
        </p:grpSpPr>
        <p:sp>
          <p:nvSpPr>
            <p:cNvPr id="67" name="矩形 66"/>
            <p:cNvSpPr/>
            <p:nvPr/>
          </p:nvSpPr>
          <p:spPr>
            <a:xfrm>
              <a:off x="2477679" y="1843313"/>
              <a:ext cx="6498800" cy="48170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
          <p:nvSpPr>
            <p:cNvPr id="66" name="矩形圖說文字 65"/>
            <p:cNvSpPr/>
            <p:nvPr/>
          </p:nvSpPr>
          <p:spPr>
            <a:xfrm>
              <a:off x="4559530" y="6138789"/>
              <a:ext cx="1427136" cy="422225"/>
            </a:xfrm>
            <a:prstGeom prst="wedgeRectCallout">
              <a:avLst>
                <a:gd name="adj1" fmla="val -4355"/>
                <a:gd name="adj2" fmla="val -121071"/>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569" dirty="0">
                  <a:latin typeface="標楷體" panose="03000509000000000000" pitchFamily="65" charset="-120"/>
                  <a:ea typeface="標楷體" panose="03000509000000000000" pitchFamily="65" charset="-120"/>
                </a:rPr>
                <a:t>頁面設計區</a:t>
              </a:r>
            </a:p>
          </p:txBody>
        </p:sp>
      </p:grpSp>
      <p:grpSp>
        <p:nvGrpSpPr>
          <p:cNvPr id="68" name="群組 67"/>
          <p:cNvGrpSpPr/>
          <p:nvPr/>
        </p:nvGrpSpPr>
        <p:grpSpPr>
          <a:xfrm>
            <a:off x="1212681" y="1016972"/>
            <a:ext cx="2077150" cy="748722"/>
            <a:chOff x="935338" y="677412"/>
            <a:chExt cx="2383106" cy="859005"/>
          </a:xfrm>
        </p:grpSpPr>
        <p:sp>
          <p:nvSpPr>
            <p:cNvPr id="69" name="矩形圖說文字 68"/>
            <p:cNvSpPr/>
            <p:nvPr/>
          </p:nvSpPr>
          <p:spPr>
            <a:xfrm>
              <a:off x="935338" y="677412"/>
              <a:ext cx="2383106" cy="295337"/>
            </a:xfrm>
            <a:prstGeom prst="wedgeRectCallout">
              <a:avLst>
                <a:gd name="adj1" fmla="val -18494"/>
                <a:gd name="adj2" fmla="val 156793"/>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569" dirty="0">
                  <a:latin typeface="標楷體" panose="03000509000000000000" pitchFamily="65" charset="-120"/>
                  <a:ea typeface="標楷體" panose="03000509000000000000" pitchFamily="65" charset="-120"/>
                </a:rPr>
                <a:t>設計區域元件檢視區</a:t>
              </a:r>
            </a:p>
          </p:txBody>
        </p:sp>
        <p:sp>
          <p:nvSpPr>
            <p:cNvPr id="70" name="矩形 69"/>
            <p:cNvSpPr/>
            <p:nvPr/>
          </p:nvSpPr>
          <p:spPr>
            <a:xfrm>
              <a:off x="1477837" y="1316214"/>
              <a:ext cx="318406" cy="2202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grpSp>
      <p:grpSp>
        <p:nvGrpSpPr>
          <p:cNvPr id="71" name="群組 70"/>
          <p:cNvGrpSpPr/>
          <p:nvPr/>
        </p:nvGrpSpPr>
        <p:grpSpPr>
          <a:xfrm>
            <a:off x="1389465" y="1573766"/>
            <a:ext cx="1345542" cy="687557"/>
            <a:chOff x="1172526" y="1493704"/>
            <a:chExt cx="1543734" cy="788832"/>
          </a:xfrm>
        </p:grpSpPr>
        <p:sp>
          <p:nvSpPr>
            <p:cNvPr id="72" name="矩形圖說文字 71"/>
            <p:cNvSpPr/>
            <p:nvPr/>
          </p:nvSpPr>
          <p:spPr>
            <a:xfrm>
              <a:off x="1304680" y="1994212"/>
              <a:ext cx="1411580" cy="288324"/>
            </a:xfrm>
            <a:prstGeom prst="wedgeRectCallout">
              <a:avLst>
                <a:gd name="adj1" fmla="val -45385"/>
                <a:gd name="adj2" fmla="val -138586"/>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569" dirty="0">
                  <a:latin typeface="標楷體" panose="03000509000000000000" pitchFamily="65" charset="-120"/>
                  <a:ea typeface="標楷體" panose="03000509000000000000" pitchFamily="65" charset="-120"/>
                </a:rPr>
                <a:t>資料顯示區</a:t>
              </a:r>
            </a:p>
          </p:txBody>
        </p:sp>
        <p:sp>
          <p:nvSpPr>
            <p:cNvPr id="73" name="矩形 72"/>
            <p:cNvSpPr/>
            <p:nvPr/>
          </p:nvSpPr>
          <p:spPr>
            <a:xfrm>
              <a:off x="1172526" y="1493704"/>
              <a:ext cx="329844" cy="2105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grpSp>
      <p:grpSp>
        <p:nvGrpSpPr>
          <p:cNvPr id="74" name="群組 73"/>
          <p:cNvGrpSpPr/>
          <p:nvPr/>
        </p:nvGrpSpPr>
        <p:grpSpPr>
          <a:xfrm>
            <a:off x="7858312" y="1091415"/>
            <a:ext cx="3352351" cy="491121"/>
            <a:chOff x="7444084" y="390132"/>
            <a:chExt cx="3846141" cy="563462"/>
          </a:xfrm>
        </p:grpSpPr>
        <p:sp>
          <p:nvSpPr>
            <p:cNvPr id="75" name="矩形圖說文字 74"/>
            <p:cNvSpPr/>
            <p:nvPr/>
          </p:nvSpPr>
          <p:spPr>
            <a:xfrm>
              <a:off x="7444084" y="390132"/>
              <a:ext cx="1198184" cy="288324"/>
            </a:xfrm>
            <a:prstGeom prst="wedgeRectCallout">
              <a:avLst>
                <a:gd name="adj1" fmla="val 62810"/>
                <a:gd name="adj2" fmla="val 88588"/>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569" dirty="0">
                  <a:latin typeface="標楷體" panose="03000509000000000000" pitchFamily="65" charset="-120"/>
                  <a:ea typeface="標楷體" panose="03000509000000000000" pitchFamily="65" charset="-120"/>
                </a:rPr>
                <a:t>頁面選單</a:t>
              </a:r>
            </a:p>
          </p:txBody>
        </p:sp>
        <p:sp>
          <p:nvSpPr>
            <p:cNvPr id="76" name="矩形 75"/>
            <p:cNvSpPr/>
            <p:nvPr/>
          </p:nvSpPr>
          <p:spPr>
            <a:xfrm>
              <a:off x="8961327" y="672287"/>
              <a:ext cx="2328898" cy="2813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grpSp>
      <p:sp>
        <p:nvSpPr>
          <p:cNvPr id="5" name="投影片編號版面配置區 4"/>
          <p:cNvSpPr>
            <a:spLocks noGrp="1"/>
          </p:cNvSpPr>
          <p:nvPr>
            <p:ph type="sldNum" sz="quarter" idx="12"/>
          </p:nvPr>
        </p:nvSpPr>
        <p:spPr/>
        <p:txBody>
          <a:bodyPr/>
          <a:lstStyle/>
          <a:p>
            <a:fld id="{9860EDB8-5305-433F-BE41-D7A86D811DB3}" type="slidenum">
              <a:rPr lang="en-US" altLang="zh-TW" smtClean="0"/>
              <a:t>105</a:t>
            </a:fld>
            <a:endParaRPr lang="zh-TW" altLang="en-US"/>
          </a:p>
        </p:txBody>
      </p:sp>
    </p:spTree>
    <p:extLst>
      <p:ext uri="{BB962C8B-B14F-4D97-AF65-F5344CB8AC3E}">
        <p14:creationId xmlns:p14="http://schemas.microsoft.com/office/powerpoint/2010/main" val="91546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0" presetClass="exit" presetSubtype="0" fill="hold" nodeType="withEffect">
                                  <p:stCondLst>
                                    <p:cond delay="0"/>
                                  </p:stCondLst>
                                  <p:childTnLst>
                                    <p:animEffect transition="out" filter="fade">
                                      <p:cBhvr>
                                        <p:cTn id="12" dur="500"/>
                                        <p:tgtEl>
                                          <p:spTgt spid="35"/>
                                        </p:tgtEl>
                                      </p:cBhvr>
                                    </p:animEffect>
                                    <p:set>
                                      <p:cBhvr>
                                        <p:cTn id="13" dur="1" fill="hold">
                                          <p:stCondLst>
                                            <p:cond delay="499"/>
                                          </p:stCondLst>
                                        </p:cTn>
                                        <p:tgtEl>
                                          <p:spTgt spid="3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8"/>
                                        </p:tgtEl>
                                        <p:attrNameLst>
                                          <p:attrName>style.visibility</p:attrName>
                                        </p:attrNameLst>
                                      </p:cBhvr>
                                      <p:to>
                                        <p:strVal val="visible"/>
                                      </p:to>
                                    </p:set>
                                  </p:childTnLst>
                                </p:cTn>
                              </p:par>
                              <p:par>
                                <p:cTn id="18" presetID="10" presetClass="exit" presetSubtype="0" fill="hold" nodeType="withEffect">
                                  <p:stCondLst>
                                    <p:cond delay="0"/>
                                  </p:stCondLst>
                                  <p:childTnLst>
                                    <p:animEffect transition="out" filter="fade">
                                      <p:cBhvr>
                                        <p:cTn id="19" dur="500"/>
                                        <p:tgtEl>
                                          <p:spTgt spid="71"/>
                                        </p:tgtEl>
                                      </p:cBhvr>
                                    </p:animEffect>
                                    <p:set>
                                      <p:cBhvr>
                                        <p:cTn id="20" dur="1" fill="hold">
                                          <p:stCondLst>
                                            <p:cond delay="499"/>
                                          </p:stCondLst>
                                        </p:cTn>
                                        <p:tgtEl>
                                          <p:spTgt spid="7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0" presetClass="exit" presetSubtype="0" fill="hold" nodeType="withEffect">
                                  <p:stCondLst>
                                    <p:cond delay="0"/>
                                  </p:stCondLst>
                                  <p:childTnLst>
                                    <p:animEffect transition="out" filter="fade">
                                      <p:cBhvr>
                                        <p:cTn id="26" dur="500"/>
                                        <p:tgtEl>
                                          <p:spTgt spid="68"/>
                                        </p:tgtEl>
                                      </p:cBhvr>
                                    </p:animEffect>
                                    <p:set>
                                      <p:cBhvr>
                                        <p:cTn id="27" dur="1" fill="hold">
                                          <p:stCondLst>
                                            <p:cond delay="499"/>
                                          </p:stCondLst>
                                        </p:cTn>
                                        <p:tgtEl>
                                          <p:spTgt spid="6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0"/>
                                        </p:tgtEl>
                                        <p:attrNameLst>
                                          <p:attrName>style.visibility</p:attrName>
                                        </p:attrNameLst>
                                      </p:cBhvr>
                                      <p:to>
                                        <p:strVal val="visible"/>
                                      </p:to>
                                    </p:set>
                                  </p:childTnLst>
                                </p:cTn>
                              </p:par>
                              <p:par>
                                <p:cTn id="32" presetID="10" presetClass="exit" presetSubtype="0" fill="hold" nodeType="withEffect">
                                  <p:stCondLst>
                                    <p:cond delay="0"/>
                                  </p:stCondLst>
                                  <p:childTnLst>
                                    <p:animEffect transition="out" filter="fade">
                                      <p:cBhvr>
                                        <p:cTn id="33" dur="500"/>
                                        <p:tgtEl>
                                          <p:spTgt spid="47"/>
                                        </p:tgtEl>
                                      </p:cBhvr>
                                    </p:animEffect>
                                    <p:set>
                                      <p:cBhvr>
                                        <p:cTn id="34" dur="1" fill="hold">
                                          <p:stCondLst>
                                            <p:cond delay="499"/>
                                          </p:stCondLst>
                                        </p:cTn>
                                        <p:tgtEl>
                                          <p:spTgt spid="4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0" presetClass="exit" presetSubtype="0" fill="hold" nodeType="withEffect">
                                  <p:stCondLst>
                                    <p:cond delay="0"/>
                                  </p:stCondLst>
                                  <p:childTnLst>
                                    <p:animEffect transition="out" filter="fade">
                                      <p:cBhvr>
                                        <p:cTn id="40" dur="500"/>
                                        <p:tgtEl>
                                          <p:spTgt spid="50"/>
                                        </p:tgtEl>
                                      </p:cBhvr>
                                    </p:animEffect>
                                    <p:set>
                                      <p:cBhvr>
                                        <p:cTn id="41" dur="1" fill="hold">
                                          <p:stCondLst>
                                            <p:cond delay="499"/>
                                          </p:stCondLst>
                                        </p:cTn>
                                        <p:tgtEl>
                                          <p:spTgt spid="5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4"/>
                                        </p:tgtEl>
                                        <p:attrNameLst>
                                          <p:attrName>style.visibility</p:attrName>
                                        </p:attrNameLst>
                                      </p:cBhvr>
                                      <p:to>
                                        <p:strVal val="visible"/>
                                      </p:to>
                                    </p:set>
                                  </p:childTnLst>
                                </p:cTn>
                              </p:par>
                              <p:par>
                                <p:cTn id="46" presetID="1" presetClass="exit" presetSubtype="0" fill="hold" nodeType="withEffect">
                                  <p:stCondLst>
                                    <p:cond delay="0"/>
                                  </p:stCondLst>
                                  <p:childTnLst>
                                    <p:set>
                                      <p:cBhvr>
                                        <p:cTn id="47" dur="1" fill="hold">
                                          <p:stCondLst>
                                            <p:cond delay="0"/>
                                          </p:stCondLst>
                                        </p:cTn>
                                        <p:tgtEl>
                                          <p:spTgt spid="6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childTnLst>
                                </p:cTn>
                              </p:par>
                              <p:par>
                                <p:cTn id="52" presetID="1" presetClass="exit" presetSubtype="0" fill="hold" nodeType="withEffect">
                                  <p:stCondLst>
                                    <p:cond delay="0"/>
                                  </p:stCondLst>
                                  <p:childTnLst>
                                    <p:set>
                                      <p:cBhvr>
                                        <p:cTn id="53" dur="1" fill="hold">
                                          <p:stCondLst>
                                            <p:cond delay="0"/>
                                          </p:stCondLst>
                                        </p:cTn>
                                        <p:tgtEl>
                                          <p:spTgt spid="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p:nvPr/>
        </p:nvGrpSpPr>
        <p:grpSpPr>
          <a:xfrm>
            <a:off x="1345970" y="1648315"/>
            <a:ext cx="9199560" cy="4481443"/>
            <a:chOff x="-58717" y="1519579"/>
            <a:chExt cx="9199560" cy="4481443"/>
          </a:xfrm>
        </p:grpSpPr>
        <p:pic>
          <p:nvPicPr>
            <p:cNvPr id="2" name="圖片 1"/>
            <p:cNvPicPr>
              <a:picLocks noChangeAspect="1"/>
            </p:cNvPicPr>
            <p:nvPr/>
          </p:nvPicPr>
          <p:blipFill rotWithShape="1">
            <a:blip r:embed="rId2"/>
            <a:srcRect r="29834"/>
            <a:stretch/>
          </p:blipFill>
          <p:spPr>
            <a:xfrm>
              <a:off x="-58717" y="1519579"/>
              <a:ext cx="7456295" cy="4481383"/>
            </a:xfrm>
            <a:prstGeom prst="rect">
              <a:avLst/>
            </a:prstGeom>
            <a:ln>
              <a:solidFill>
                <a:schemeClr val="accent1"/>
              </a:solidFill>
            </a:ln>
          </p:spPr>
        </p:pic>
        <p:pic>
          <p:nvPicPr>
            <p:cNvPr id="7" name="圖片 6"/>
            <p:cNvPicPr>
              <a:picLocks noChangeAspect="1"/>
            </p:cNvPicPr>
            <p:nvPr/>
          </p:nvPicPr>
          <p:blipFill rotWithShape="1">
            <a:blip r:embed="rId2"/>
            <a:srcRect l="84215"/>
            <a:stretch/>
          </p:blipFill>
          <p:spPr>
            <a:xfrm>
              <a:off x="7351714" y="1519579"/>
              <a:ext cx="1789129" cy="4481443"/>
            </a:xfrm>
            <a:prstGeom prst="rect">
              <a:avLst/>
            </a:prstGeom>
            <a:ln>
              <a:solidFill>
                <a:schemeClr val="accent1"/>
              </a:solidFill>
            </a:ln>
          </p:spPr>
        </p:pic>
      </p:grpSp>
      <p:sp>
        <p:nvSpPr>
          <p:cNvPr id="3" name="標題 2"/>
          <p:cNvSpPr>
            <a:spLocks noGrp="1"/>
          </p:cNvSpPr>
          <p:nvPr>
            <p:ph type="title"/>
          </p:nvPr>
        </p:nvSpPr>
        <p:spPr/>
        <p:txBody>
          <a:bodyPr/>
          <a:lstStyle/>
          <a:p>
            <a:r>
              <a:rPr lang="zh-TW" altLang="en-US" dirty="0"/>
              <a:t>元件設計方式介紹</a:t>
            </a:r>
          </a:p>
        </p:txBody>
      </p:sp>
      <p:sp>
        <p:nvSpPr>
          <p:cNvPr id="20" name="矩形 19"/>
          <p:cNvSpPr/>
          <p:nvPr/>
        </p:nvSpPr>
        <p:spPr>
          <a:xfrm>
            <a:off x="1314951" y="2224217"/>
            <a:ext cx="1049352" cy="3949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
        <p:nvSpPr>
          <p:cNvPr id="21" name="矩形圖說文字 20"/>
          <p:cNvSpPr/>
          <p:nvPr/>
        </p:nvSpPr>
        <p:spPr>
          <a:xfrm>
            <a:off x="2679816" y="4522480"/>
            <a:ext cx="1442371" cy="831399"/>
          </a:xfrm>
          <a:prstGeom prst="wedgeRectCallout">
            <a:avLst>
              <a:gd name="adj1" fmla="val -63271"/>
              <a:gd name="adj2" fmla="val -46383"/>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569" dirty="0">
                <a:latin typeface="標楷體" panose="03000509000000000000" pitchFamily="65" charset="-120"/>
                <a:ea typeface="標楷體" panose="03000509000000000000" pitchFamily="65" charset="-120"/>
              </a:rPr>
              <a:t>控制項區域可拖拉元件至右邊設計區域</a:t>
            </a:r>
          </a:p>
        </p:txBody>
      </p:sp>
      <p:cxnSp>
        <p:nvCxnSpPr>
          <p:cNvPr id="24" name="直線單箭頭接點 23"/>
          <p:cNvCxnSpPr/>
          <p:nvPr/>
        </p:nvCxnSpPr>
        <p:spPr>
          <a:xfrm flipH="1" flipV="1">
            <a:off x="2649720" y="1951497"/>
            <a:ext cx="2152525" cy="4379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flipV="1">
            <a:off x="7192520" y="1926377"/>
            <a:ext cx="1640765" cy="4379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2456335" y="1786060"/>
            <a:ext cx="223480" cy="2170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
        <p:nvSpPr>
          <p:cNvPr id="27" name="矩形 26"/>
          <p:cNvSpPr/>
          <p:nvPr/>
        </p:nvSpPr>
        <p:spPr>
          <a:xfrm>
            <a:off x="8802265" y="1786059"/>
            <a:ext cx="223480" cy="2170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t>106</a:t>
            </a:fld>
            <a:endParaRPr lang="zh-TW" altLang="en-US"/>
          </a:p>
        </p:txBody>
      </p:sp>
      <p:sp>
        <p:nvSpPr>
          <p:cNvPr id="23" name="矩形圖說文字 22"/>
          <p:cNvSpPr/>
          <p:nvPr/>
        </p:nvSpPr>
        <p:spPr>
          <a:xfrm>
            <a:off x="4833263" y="2145348"/>
            <a:ext cx="2347008" cy="564127"/>
          </a:xfrm>
          <a:prstGeom prst="wedgeRectCallout">
            <a:avLst>
              <a:gd name="adj1" fmla="val -24588"/>
              <a:gd name="adj2" fmla="val 50282"/>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569" dirty="0">
                <a:latin typeface="標楷體" panose="03000509000000000000" pitchFamily="65" charset="-120"/>
                <a:ea typeface="標楷體" panose="03000509000000000000" pitchFamily="65" charset="-120"/>
              </a:rPr>
              <a:t>設計區域縮放按鈕</a:t>
            </a:r>
          </a:p>
        </p:txBody>
      </p:sp>
    </p:spTree>
    <p:extLst>
      <p:ext uri="{BB962C8B-B14F-4D97-AF65-F5344CB8AC3E}">
        <p14:creationId xmlns:p14="http://schemas.microsoft.com/office/powerpoint/2010/main" val="277640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0"/>
                                        </p:tgtEl>
                                      </p:cBhvr>
                                    </p:animEffect>
                                    <p:set>
                                      <p:cBhvr>
                                        <p:cTn id="15" dur="1" fill="hold">
                                          <p:stCondLst>
                                            <p:cond delay="499"/>
                                          </p:stCondLst>
                                        </p:cTn>
                                        <p:tgtEl>
                                          <p:spTgt spid="20"/>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21"/>
                                        </p:tgtEl>
                                      </p:cBhvr>
                                    </p:animEffect>
                                    <p:set>
                                      <p:cBhvr>
                                        <p:cTn id="18" dur="1" fill="hold">
                                          <p:stCondLst>
                                            <p:cond delay="499"/>
                                          </p:stCondLst>
                                        </p:cTn>
                                        <p:tgtEl>
                                          <p:spTgt spid="21"/>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6" grpId="0" animBg="1"/>
      <p:bldP spid="27" grpId="0" animBg="1"/>
      <p:bldP spid="2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lnSpcReduction="10000"/>
          </a:bodyPr>
          <a:lstStyle/>
          <a:p>
            <a:pPr>
              <a:buFont typeface="Wingdings" panose="05000000000000000000" pitchFamily="2" charset="2"/>
              <a:buChar char="u"/>
            </a:pPr>
            <a:r>
              <a:rPr lang="zh-TW" altLang="en-US" dirty="0"/>
              <a:t>範例</a:t>
            </a:r>
            <a:r>
              <a:rPr lang="en-US" altLang="zh-TW" dirty="0"/>
              <a:t>: </a:t>
            </a:r>
            <a:r>
              <a:rPr lang="zh-TW" altLang="en-US" dirty="0"/>
              <a:t>來台旅客地區分析</a:t>
            </a:r>
          </a:p>
          <a:p>
            <a:pPr lvl="1"/>
            <a:r>
              <a:rPr lang="zh-TW" altLang="en-US" sz="2400" dirty="0"/>
              <a:t>控制項設計</a:t>
            </a:r>
          </a:p>
          <a:p>
            <a:pPr lvl="1"/>
            <a:r>
              <a:rPr lang="zh-TW" altLang="en-US" sz="2400" dirty="0"/>
              <a:t>排版快捷列</a:t>
            </a:r>
            <a:endParaRPr lang="en-US" altLang="zh-TW" sz="2400" dirty="0"/>
          </a:p>
          <a:p>
            <a:pPr lvl="1"/>
            <a:r>
              <a:rPr lang="zh-TW" altLang="en-US" sz="2400" dirty="0"/>
              <a:t>物件：按鈕</a:t>
            </a:r>
            <a:r>
              <a:rPr lang="en-US" altLang="zh-TW" sz="2400" dirty="0"/>
              <a:t>(Buttonlist)</a:t>
            </a:r>
            <a:r>
              <a:rPr lang="zh-TW" altLang="en-US" sz="2400" dirty="0"/>
              <a:t>、地圖</a:t>
            </a:r>
            <a:r>
              <a:rPr lang="en-US" altLang="zh-TW" sz="2400" dirty="0"/>
              <a:t>(MAP)</a:t>
            </a:r>
            <a:r>
              <a:rPr lang="zh-TW" altLang="en-US" sz="2400" dirty="0"/>
              <a:t>、儀錶板</a:t>
            </a:r>
            <a:r>
              <a:rPr lang="en-US" altLang="zh-TW" sz="2400" dirty="0"/>
              <a:t>(Gauge)</a:t>
            </a:r>
            <a:r>
              <a:rPr lang="zh-TW" altLang="en-US" sz="2400" dirty="0"/>
              <a:t>、格式化條件、連結</a:t>
            </a:r>
            <a:r>
              <a:rPr lang="en-US" altLang="zh-TW" sz="2400" dirty="0"/>
              <a:t>(Drilldown)</a:t>
            </a:r>
            <a:r>
              <a:rPr lang="zh-TW" altLang="en-US" sz="2400" dirty="0"/>
              <a:t>、</a:t>
            </a:r>
            <a:r>
              <a:rPr lang="en-US" altLang="zh-TW" sz="2400" dirty="0" err="1"/>
              <a:t>LegendBox</a:t>
            </a:r>
            <a:r>
              <a:rPr lang="zh-TW" altLang="en-US" sz="2400" dirty="0"/>
              <a:t>、自訂內容、提示</a:t>
            </a:r>
          </a:p>
          <a:p>
            <a:pPr>
              <a:buFont typeface="Wingdings" panose="05000000000000000000" pitchFamily="2" charset="2"/>
              <a:buChar char="u"/>
            </a:pPr>
            <a:r>
              <a:rPr lang="zh-TW" altLang="en-US" dirty="0"/>
              <a:t>範例</a:t>
            </a:r>
            <a:r>
              <a:rPr lang="en-US" altLang="zh-TW" dirty="0"/>
              <a:t>:</a:t>
            </a:r>
            <a:r>
              <a:rPr lang="zh-TW" altLang="en-US" dirty="0"/>
              <a:t>來台旅客目的分析</a:t>
            </a:r>
          </a:p>
          <a:p>
            <a:pPr lvl="1"/>
            <a:r>
              <a:rPr lang="zh-TW" altLang="en-US" sz="2400" dirty="0"/>
              <a:t>控制項設計：統計圖</a:t>
            </a:r>
            <a:r>
              <a:rPr lang="en-US" altLang="zh-TW" sz="2400" dirty="0"/>
              <a:t>(Chart)</a:t>
            </a:r>
            <a:r>
              <a:rPr lang="zh-TW" altLang="en-US" sz="2400" dirty="0"/>
              <a:t>、</a:t>
            </a:r>
            <a:r>
              <a:rPr lang="en-US" altLang="zh-TW" sz="2400" dirty="0"/>
              <a:t> </a:t>
            </a:r>
            <a:r>
              <a:rPr lang="en-US" altLang="zh-TW" sz="2400" dirty="0" err="1"/>
              <a:t>Pivotgrid</a:t>
            </a:r>
            <a:r>
              <a:rPr lang="zh-TW" altLang="en-US" sz="2400" dirty="0"/>
              <a:t>、</a:t>
            </a:r>
            <a:r>
              <a:rPr lang="en-US" altLang="zh-TW" sz="2400" dirty="0"/>
              <a:t> TabControl</a:t>
            </a:r>
            <a:r>
              <a:rPr lang="zh-TW" altLang="en-US" sz="2400" dirty="0"/>
              <a:t>、</a:t>
            </a:r>
            <a:r>
              <a:rPr lang="en-US" altLang="zh-TW" sz="2400" dirty="0" err="1"/>
              <a:t>TreeMap</a:t>
            </a:r>
            <a:r>
              <a:rPr lang="zh-TW" altLang="en-US" sz="2400" dirty="0"/>
              <a:t>、共用條件</a:t>
            </a:r>
            <a:r>
              <a:rPr lang="en-US" altLang="zh-TW" sz="2400" dirty="0"/>
              <a:t>(Parameter)</a:t>
            </a:r>
            <a:endParaRPr lang="zh-TW" altLang="en-US" sz="2400" dirty="0"/>
          </a:p>
          <a:p>
            <a:pPr>
              <a:buFont typeface="Wingdings" panose="05000000000000000000" pitchFamily="2" charset="2"/>
              <a:buChar char="u"/>
            </a:pPr>
            <a:endParaRPr lang="zh-TW" altLang="en-US" dirty="0"/>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107</a:t>
            </a:fld>
            <a:endParaRPr lang="zh-TW" altLang="en-US"/>
          </a:p>
        </p:txBody>
      </p:sp>
      <p:sp>
        <p:nvSpPr>
          <p:cNvPr id="4" name="標題 3"/>
          <p:cNvSpPr>
            <a:spLocks noGrp="1"/>
          </p:cNvSpPr>
          <p:nvPr>
            <p:ph type="title"/>
          </p:nvPr>
        </p:nvSpPr>
        <p:spPr/>
        <p:txBody>
          <a:bodyPr/>
          <a:lstStyle/>
          <a:p>
            <a:r>
              <a:rPr lang="zh-TW" altLang="en-US" dirty="0"/>
              <a:t>儀表版</a:t>
            </a:r>
            <a:r>
              <a:rPr lang="en-US" altLang="zh-TW" dirty="0"/>
              <a:t>-DW</a:t>
            </a:r>
            <a:r>
              <a:rPr lang="zh-TW" altLang="en-US" dirty="0"/>
              <a:t>資料來源</a:t>
            </a:r>
          </a:p>
        </p:txBody>
      </p:sp>
    </p:spTree>
    <p:extLst>
      <p:ext uri="{BB962C8B-B14F-4D97-AF65-F5344CB8AC3E}">
        <p14:creationId xmlns:p14="http://schemas.microsoft.com/office/powerpoint/2010/main" val="35713512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017373" y="1223142"/>
            <a:ext cx="10157254" cy="639277"/>
          </a:xfrm>
        </p:spPr>
        <p:txBody>
          <a:bodyPr vert="horz" lIns="79700" tIns="39850" rIns="79700" bIns="39850" rtlCol="0">
            <a:noAutofit/>
          </a:bodyPr>
          <a:lstStyle/>
          <a:p>
            <a:pPr lvl="1"/>
            <a:r>
              <a:rPr lang="zh-TW" altLang="en-US" sz="2400" dirty="0">
                <a:latin typeface="+mn-lt"/>
              </a:rPr>
              <a:t>分析近年來台旅客地區分布，搭配</a:t>
            </a:r>
            <a:r>
              <a:rPr lang="en-US" altLang="zh-TW" sz="2400" dirty="0">
                <a:latin typeface="+mn-lt"/>
              </a:rPr>
              <a:t>Buttonlist</a:t>
            </a:r>
            <a:r>
              <a:rPr lang="zh-TW" altLang="en-US" sz="2400" dirty="0">
                <a:latin typeface="+mn-lt"/>
              </a:rPr>
              <a:t>切換不同年份</a:t>
            </a:r>
            <a:endParaRPr lang="en-US" altLang="zh-TW" sz="2400" dirty="0">
              <a:latin typeface="+mn-lt"/>
            </a:endParaRPr>
          </a:p>
        </p:txBody>
      </p:sp>
      <p:sp>
        <p:nvSpPr>
          <p:cNvPr id="2" name="標題 1"/>
          <p:cNvSpPr>
            <a:spLocks noGrp="1"/>
          </p:cNvSpPr>
          <p:nvPr>
            <p:ph type="title"/>
          </p:nvPr>
        </p:nvSpPr>
        <p:spPr>
          <a:xfrm>
            <a:off x="1051894" y="268549"/>
            <a:ext cx="9369305" cy="639276"/>
          </a:xfrm>
        </p:spPr>
        <p:txBody>
          <a:bodyPr>
            <a:noAutofit/>
          </a:bodyPr>
          <a:lstStyle/>
          <a:p>
            <a:r>
              <a:rPr lang="zh-TW" altLang="en-US" sz="3835" dirty="0"/>
              <a:t>範例一</a:t>
            </a:r>
            <a:r>
              <a:rPr lang="en-US" altLang="zh-TW" sz="3835" dirty="0"/>
              <a:t>:</a:t>
            </a:r>
            <a:r>
              <a:rPr lang="zh-TW" altLang="en-US" dirty="0"/>
              <a:t>來台旅客地區分析</a:t>
            </a:r>
            <a:endParaRPr lang="zh-TW" altLang="en-US" sz="3835" dirty="0"/>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t>108</a:t>
            </a:fld>
            <a:endParaRPr lang="zh-TW" altLang="en-US"/>
          </a:p>
        </p:txBody>
      </p:sp>
      <p:pic>
        <p:nvPicPr>
          <p:cNvPr id="6" name="圖片 5"/>
          <p:cNvPicPr>
            <a:picLocks noChangeAspect="1"/>
          </p:cNvPicPr>
          <p:nvPr/>
        </p:nvPicPr>
        <p:blipFill>
          <a:blip r:embed="rId2"/>
          <a:stretch>
            <a:fillRect/>
          </a:stretch>
        </p:blipFill>
        <p:spPr>
          <a:xfrm>
            <a:off x="1610425" y="1823240"/>
            <a:ext cx="8294728" cy="4556026"/>
          </a:xfrm>
          <a:prstGeom prst="rect">
            <a:avLst/>
          </a:prstGeom>
          <a:ln>
            <a:solidFill>
              <a:schemeClr val="accent1"/>
            </a:solidFill>
          </a:ln>
        </p:spPr>
      </p:pic>
    </p:spTree>
    <p:extLst>
      <p:ext uri="{BB962C8B-B14F-4D97-AF65-F5344CB8AC3E}">
        <p14:creationId xmlns:p14="http://schemas.microsoft.com/office/powerpoint/2010/main" val="15055602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範例一：新增頁面 </a:t>
            </a:r>
            <a:r>
              <a:rPr lang="en-US" altLang="zh-TW" dirty="0"/>
              <a:t>1/3</a:t>
            </a:r>
            <a:endParaRPr lang="zh-TW" altLang="en-US" dirty="0"/>
          </a:p>
        </p:txBody>
      </p:sp>
      <p:grpSp>
        <p:nvGrpSpPr>
          <p:cNvPr id="4" name="群組 3">
            <a:extLst>
              <a:ext uri="{FF2B5EF4-FFF2-40B4-BE49-F238E27FC236}">
                <a16:creationId xmlns:a16="http://schemas.microsoft.com/office/drawing/2014/main" id="{F30A34CD-9244-4203-B082-7BA7DB63172B}"/>
              </a:ext>
            </a:extLst>
          </p:cNvPr>
          <p:cNvGrpSpPr/>
          <p:nvPr/>
        </p:nvGrpSpPr>
        <p:grpSpPr>
          <a:xfrm>
            <a:off x="1013488" y="1571505"/>
            <a:ext cx="5332312" cy="3452596"/>
            <a:chOff x="57948" y="1509869"/>
            <a:chExt cx="5332312" cy="3452596"/>
          </a:xfrm>
        </p:grpSpPr>
        <p:pic>
          <p:nvPicPr>
            <p:cNvPr id="21" name="圖片 20"/>
            <p:cNvPicPr>
              <a:picLocks noChangeAspect="1"/>
            </p:cNvPicPr>
            <p:nvPr/>
          </p:nvPicPr>
          <p:blipFill>
            <a:blip r:embed="rId2"/>
            <a:stretch>
              <a:fillRect/>
            </a:stretch>
          </p:blipFill>
          <p:spPr>
            <a:xfrm>
              <a:off x="152100" y="1628715"/>
              <a:ext cx="4962525" cy="3333750"/>
            </a:xfrm>
            <a:prstGeom prst="rect">
              <a:avLst/>
            </a:prstGeom>
            <a:ln>
              <a:solidFill>
                <a:srgbClr val="3399FF"/>
              </a:solidFill>
            </a:ln>
          </p:spPr>
        </p:pic>
        <p:grpSp>
          <p:nvGrpSpPr>
            <p:cNvPr id="11" name="群組 10"/>
            <p:cNvGrpSpPr/>
            <p:nvPr/>
          </p:nvGrpSpPr>
          <p:grpSpPr>
            <a:xfrm>
              <a:off x="3046257" y="1509869"/>
              <a:ext cx="2344003" cy="900424"/>
              <a:chOff x="3046257" y="1509869"/>
              <a:chExt cx="2344003" cy="900424"/>
            </a:xfrm>
          </p:grpSpPr>
          <p:sp>
            <p:nvSpPr>
              <p:cNvPr id="5" name="矩形 4"/>
              <p:cNvSpPr/>
              <p:nvPr/>
            </p:nvSpPr>
            <p:spPr>
              <a:xfrm>
                <a:off x="3046257" y="2177544"/>
                <a:ext cx="306543" cy="232749"/>
              </a:xfrm>
              <a:prstGeom prst="rect">
                <a:avLst/>
              </a:prstGeom>
              <a:noFill/>
              <a:ln w="28575">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noFill/>
                </a:endParaRPr>
              </a:p>
            </p:txBody>
          </p:sp>
          <p:sp>
            <p:nvSpPr>
              <p:cNvPr id="14" name="矩形圖說文字 13"/>
              <p:cNvSpPr/>
              <p:nvPr/>
            </p:nvSpPr>
            <p:spPr>
              <a:xfrm>
                <a:off x="3386522" y="1509869"/>
                <a:ext cx="2003738" cy="415340"/>
              </a:xfrm>
              <a:prstGeom prst="wedgeRectCallout">
                <a:avLst>
                  <a:gd name="adj1" fmla="val -55634"/>
                  <a:gd name="adj2" fmla="val 1000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69" dirty="0"/>
                  <a:t>1.</a:t>
                </a:r>
                <a:r>
                  <a:rPr lang="zh-TW" altLang="en-US" sz="1569" dirty="0"/>
                  <a:t> 左上按鈕直接點選</a:t>
                </a:r>
              </a:p>
            </p:txBody>
          </p:sp>
        </p:grpSp>
        <p:grpSp>
          <p:nvGrpSpPr>
            <p:cNvPr id="10" name="群組 9"/>
            <p:cNvGrpSpPr/>
            <p:nvPr/>
          </p:nvGrpSpPr>
          <p:grpSpPr>
            <a:xfrm>
              <a:off x="57948" y="3524418"/>
              <a:ext cx="3294852" cy="1182163"/>
              <a:chOff x="749926" y="3828439"/>
              <a:chExt cx="3294852" cy="1182163"/>
            </a:xfrm>
          </p:grpSpPr>
          <p:sp>
            <p:nvSpPr>
              <p:cNvPr id="6" name="矩形 5"/>
              <p:cNvSpPr/>
              <p:nvPr/>
            </p:nvSpPr>
            <p:spPr>
              <a:xfrm>
                <a:off x="2256639" y="3828439"/>
                <a:ext cx="1788139" cy="264988"/>
              </a:xfrm>
              <a:prstGeom prst="rect">
                <a:avLst/>
              </a:prstGeom>
              <a:noFill/>
              <a:ln w="28575">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noFill/>
                </a:endParaRPr>
              </a:p>
            </p:txBody>
          </p:sp>
          <p:sp>
            <p:nvSpPr>
              <p:cNvPr id="15" name="矩形圖說文字 14"/>
              <p:cNvSpPr/>
              <p:nvPr/>
            </p:nvSpPr>
            <p:spPr>
              <a:xfrm>
                <a:off x="749926" y="4483008"/>
                <a:ext cx="1747740" cy="527594"/>
              </a:xfrm>
              <a:prstGeom prst="wedgeRectCallout">
                <a:avLst>
                  <a:gd name="adj1" fmla="val 60047"/>
                  <a:gd name="adj2" fmla="val -1004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69" dirty="0"/>
                  <a:t>1. </a:t>
                </a:r>
                <a:r>
                  <a:rPr lang="zh-TW" altLang="en-US" sz="1569" dirty="0"/>
                  <a:t>資料夾右鍵跳出選單點選</a:t>
                </a:r>
              </a:p>
            </p:txBody>
          </p:sp>
        </p:grpSp>
      </p:grpSp>
      <p:sp>
        <p:nvSpPr>
          <p:cNvPr id="16" name="向右箭號 15"/>
          <p:cNvSpPr/>
          <p:nvPr/>
        </p:nvSpPr>
        <p:spPr>
          <a:xfrm>
            <a:off x="6108687" y="3586055"/>
            <a:ext cx="583723" cy="3470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grpSp>
        <p:nvGrpSpPr>
          <p:cNvPr id="7" name="群組 6">
            <a:extLst>
              <a:ext uri="{FF2B5EF4-FFF2-40B4-BE49-F238E27FC236}">
                <a16:creationId xmlns:a16="http://schemas.microsoft.com/office/drawing/2014/main" id="{3E53B883-676D-4A23-A898-7B2C4ED58511}"/>
              </a:ext>
            </a:extLst>
          </p:cNvPr>
          <p:cNvGrpSpPr/>
          <p:nvPr/>
        </p:nvGrpSpPr>
        <p:grpSpPr>
          <a:xfrm>
            <a:off x="6676183" y="1690352"/>
            <a:ext cx="4454988" cy="4155133"/>
            <a:chOff x="5534129" y="1628715"/>
            <a:chExt cx="4454988" cy="4155133"/>
          </a:xfrm>
        </p:grpSpPr>
        <p:pic>
          <p:nvPicPr>
            <p:cNvPr id="22" name="圖片 21"/>
            <p:cNvPicPr>
              <a:picLocks noChangeAspect="1"/>
            </p:cNvPicPr>
            <p:nvPr/>
          </p:nvPicPr>
          <p:blipFill>
            <a:blip r:embed="rId3"/>
            <a:stretch>
              <a:fillRect/>
            </a:stretch>
          </p:blipFill>
          <p:spPr>
            <a:xfrm>
              <a:off x="5534129" y="1628715"/>
              <a:ext cx="4454988" cy="4155133"/>
            </a:xfrm>
            <a:prstGeom prst="rect">
              <a:avLst/>
            </a:prstGeom>
            <a:ln>
              <a:solidFill>
                <a:schemeClr val="accent1"/>
              </a:solidFill>
            </a:ln>
          </p:spPr>
        </p:pic>
        <p:grpSp>
          <p:nvGrpSpPr>
            <p:cNvPr id="8" name="群組 7"/>
            <p:cNvGrpSpPr/>
            <p:nvPr/>
          </p:nvGrpSpPr>
          <p:grpSpPr>
            <a:xfrm>
              <a:off x="5534129" y="2410293"/>
              <a:ext cx="4007537" cy="885297"/>
              <a:chOff x="5534129" y="2410293"/>
              <a:chExt cx="4007537" cy="885297"/>
            </a:xfrm>
          </p:grpSpPr>
          <p:sp>
            <p:nvSpPr>
              <p:cNvPr id="17" name="矩形圖說文字 16"/>
              <p:cNvSpPr/>
              <p:nvPr/>
            </p:nvSpPr>
            <p:spPr>
              <a:xfrm>
                <a:off x="7947525" y="2410293"/>
                <a:ext cx="1594141" cy="325538"/>
              </a:xfrm>
              <a:prstGeom prst="wedgeRectCallout">
                <a:avLst>
                  <a:gd name="adj1" fmla="val -53604"/>
                  <a:gd name="adj2" fmla="val 1036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69" dirty="0"/>
                  <a:t>2.</a:t>
                </a:r>
                <a:r>
                  <a:rPr lang="zh-TW" altLang="en-US" sz="1569" dirty="0"/>
                  <a:t>修改顯示名稱</a:t>
                </a:r>
              </a:p>
            </p:txBody>
          </p:sp>
          <p:sp>
            <p:nvSpPr>
              <p:cNvPr id="19" name="矩形 18"/>
              <p:cNvSpPr/>
              <p:nvPr/>
            </p:nvSpPr>
            <p:spPr>
              <a:xfrm>
                <a:off x="5534129" y="2965952"/>
                <a:ext cx="2112492" cy="3296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grpSp>
        <p:grpSp>
          <p:nvGrpSpPr>
            <p:cNvPr id="2" name="群組 1"/>
            <p:cNvGrpSpPr/>
            <p:nvPr/>
          </p:nvGrpSpPr>
          <p:grpSpPr>
            <a:xfrm>
              <a:off x="6769860" y="4962465"/>
              <a:ext cx="2206360" cy="755717"/>
              <a:chOff x="6769860" y="4962465"/>
              <a:chExt cx="2206360" cy="755717"/>
            </a:xfrm>
          </p:grpSpPr>
          <p:sp>
            <p:nvSpPr>
              <p:cNvPr id="18" name="矩形圖說文字 17"/>
              <p:cNvSpPr/>
              <p:nvPr/>
            </p:nvSpPr>
            <p:spPr>
              <a:xfrm>
                <a:off x="6769860" y="4962465"/>
                <a:ext cx="1223502" cy="336763"/>
              </a:xfrm>
              <a:prstGeom prst="wedgeRectCallout">
                <a:avLst>
                  <a:gd name="adj1" fmla="val 57808"/>
                  <a:gd name="adj2" fmla="val 15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69" dirty="0"/>
                  <a:t>3.</a:t>
                </a:r>
                <a:r>
                  <a:rPr lang="zh-TW" altLang="en-US" sz="1569" dirty="0"/>
                  <a:t> 按下確定</a:t>
                </a:r>
              </a:p>
            </p:txBody>
          </p:sp>
          <p:sp>
            <p:nvSpPr>
              <p:cNvPr id="20" name="矩形 19"/>
              <p:cNvSpPr/>
              <p:nvPr/>
            </p:nvSpPr>
            <p:spPr>
              <a:xfrm>
                <a:off x="8122460" y="5436065"/>
                <a:ext cx="853760" cy="2821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grpSp>
      </p:grpSp>
      <p:sp>
        <p:nvSpPr>
          <p:cNvPr id="12" name="投影片編號版面配置區 11"/>
          <p:cNvSpPr>
            <a:spLocks noGrp="1"/>
          </p:cNvSpPr>
          <p:nvPr>
            <p:ph type="sldNum" sz="quarter" idx="12"/>
          </p:nvPr>
        </p:nvSpPr>
        <p:spPr/>
        <p:txBody>
          <a:bodyPr/>
          <a:lstStyle/>
          <a:p>
            <a:fld id="{9860EDB8-5305-433F-BE41-D7A86D811DB3}" type="slidenum">
              <a:rPr lang="en-US" altLang="zh-TW" smtClean="0"/>
              <a:t>109</a:t>
            </a:fld>
            <a:endParaRPr lang="zh-TW" altLang="en-US"/>
          </a:p>
        </p:txBody>
      </p:sp>
    </p:spTree>
    <p:extLst>
      <p:ext uri="{BB962C8B-B14F-4D97-AF65-F5344CB8AC3E}">
        <p14:creationId xmlns:p14="http://schemas.microsoft.com/office/powerpoint/2010/main" val="3088914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2583206" y="2199245"/>
            <a:ext cx="5476875" cy="4057650"/>
          </a:xfrm>
          <a:prstGeom prst="rect">
            <a:avLst/>
          </a:prstGeom>
          <a:ln>
            <a:solidFill>
              <a:schemeClr val="accent1"/>
            </a:solidFill>
          </a:ln>
        </p:spPr>
      </p:pic>
      <p:sp>
        <p:nvSpPr>
          <p:cNvPr id="3" name="標題 2"/>
          <p:cNvSpPr>
            <a:spLocks noGrp="1"/>
          </p:cNvSpPr>
          <p:nvPr>
            <p:ph type="title"/>
          </p:nvPr>
        </p:nvSpPr>
        <p:spPr/>
        <p:txBody>
          <a:bodyPr/>
          <a:lstStyle/>
          <a:p>
            <a:r>
              <a:rPr lang="zh-TW" altLang="en-US" dirty="0"/>
              <a:t>建立資料倉儲 </a:t>
            </a:r>
            <a:r>
              <a:rPr lang="en-US" altLang="zh-TW" dirty="0"/>
              <a:t>–</a:t>
            </a:r>
            <a:r>
              <a:rPr lang="zh-TW" altLang="en-US" dirty="0"/>
              <a:t> </a:t>
            </a:r>
            <a:r>
              <a:rPr lang="en-US" altLang="zh-TW" dirty="0"/>
              <a:t>6/10 (</a:t>
            </a:r>
            <a:r>
              <a:rPr lang="zh-TW" altLang="en-US" dirty="0"/>
              <a:t>產品階層</a:t>
            </a:r>
            <a:r>
              <a:rPr lang="en-US" altLang="zh-TW" dirty="0"/>
              <a:t>)</a:t>
            </a:r>
            <a:endParaRPr lang="zh-TW" altLang="en-US" dirty="0"/>
          </a:p>
        </p:txBody>
      </p:sp>
      <p:sp>
        <p:nvSpPr>
          <p:cNvPr id="5" name="內容版面配置區 4"/>
          <p:cNvSpPr>
            <a:spLocks noGrp="1"/>
          </p:cNvSpPr>
          <p:nvPr>
            <p:ph idx="1"/>
          </p:nvPr>
        </p:nvSpPr>
        <p:spPr>
          <a:xfrm>
            <a:off x="1201404" y="1278838"/>
            <a:ext cx="9369305" cy="628724"/>
          </a:xfrm>
        </p:spPr>
        <p:txBody>
          <a:bodyPr>
            <a:normAutofit fontScale="92500" lnSpcReduction="20000"/>
          </a:bodyPr>
          <a:lstStyle/>
          <a:p>
            <a:r>
              <a:rPr lang="zh-TW" altLang="en-US" dirty="0">
                <a:solidFill>
                  <a:schemeClr val="bg2">
                    <a:lumMod val="25000"/>
                  </a:schemeClr>
                </a:solidFill>
              </a:rPr>
              <a:t>新增自訂階層</a:t>
            </a:r>
            <a:r>
              <a:rPr lang="en-US" altLang="zh-TW" dirty="0">
                <a:solidFill>
                  <a:schemeClr val="bg2">
                    <a:lumMod val="25000"/>
                  </a:schemeClr>
                </a:solidFill>
              </a:rPr>
              <a:t>-</a:t>
            </a:r>
            <a:r>
              <a:rPr lang="zh-TW" altLang="en-US" dirty="0">
                <a:solidFill>
                  <a:schemeClr val="bg2">
                    <a:lumMod val="25000"/>
                  </a:schemeClr>
                </a:solidFill>
              </a:rPr>
              <a:t>產品</a:t>
            </a:r>
            <a:endParaRPr lang="en-US" altLang="zh-TW" dirty="0">
              <a:solidFill>
                <a:schemeClr val="bg2">
                  <a:lumMod val="25000"/>
                </a:schemeClr>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t>11</a:t>
            </a:fld>
            <a:endParaRPr lang="zh-TW" altLang="en-US"/>
          </a:p>
        </p:txBody>
      </p:sp>
      <p:sp>
        <p:nvSpPr>
          <p:cNvPr id="20" name="矩形 19"/>
          <p:cNvSpPr/>
          <p:nvPr/>
        </p:nvSpPr>
        <p:spPr>
          <a:xfrm>
            <a:off x="2775809" y="3987114"/>
            <a:ext cx="1326679" cy="1894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
        <p:nvSpPr>
          <p:cNvPr id="22" name="矩形 21"/>
          <p:cNvSpPr/>
          <p:nvPr/>
        </p:nvSpPr>
        <p:spPr>
          <a:xfrm>
            <a:off x="5140455" y="2996488"/>
            <a:ext cx="710128" cy="2245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cxnSp>
        <p:nvCxnSpPr>
          <p:cNvPr id="23" name="直線單箭頭接點 22"/>
          <p:cNvCxnSpPr>
            <a:stCxn id="20" idx="3"/>
          </p:cNvCxnSpPr>
          <p:nvPr/>
        </p:nvCxnSpPr>
        <p:spPr>
          <a:xfrm flipV="1">
            <a:off x="4102488" y="3319849"/>
            <a:ext cx="1252151" cy="762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矩形圖說文字 23"/>
          <p:cNvSpPr/>
          <p:nvPr/>
        </p:nvSpPr>
        <p:spPr>
          <a:xfrm>
            <a:off x="4570708" y="3974604"/>
            <a:ext cx="2416697" cy="988778"/>
          </a:xfrm>
          <a:prstGeom prst="wedgeRectCallout">
            <a:avLst>
              <a:gd name="adj1" fmla="val -58373"/>
              <a:gd name="adj2" fmla="val -396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92" dirty="0">
                <a:latin typeface="標楷體" panose="03000509000000000000" pitchFamily="65" charset="-120"/>
                <a:ea typeface="標楷體" panose="03000509000000000000" pitchFamily="65" charset="-120"/>
              </a:rPr>
              <a:t>1.</a:t>
            </a:r>
            <a:r>
              <a:rPr lang="zh-TW" altLang="en-US" sz="2092" dirty="0">
                <a:latin typeface="標楷體" panose="03000509000000000000" pitchFamily="65" charset="-120"/>
                <a:ea typeface="標楷體" panose="03000509000000000000" pitchFamily="65" charset="-120"/>
              </a:rPr>
              <a:t>拖拉</a:t>
            </a:r>
            <a:r>
              <a:rPr lang="zh-TW" altLang="en-US" sz="2092" b="1" u="sng" dirty="0">
                <a:latin typeface="標楷體" panose="03000509000000000000" pitchFamily="65" charset="-120"/>
                <a:ea typeface="標楷體" panose="03000509000000000000" pitchFamily="65" charset="-120"/>
              </a:rPr>
              <a:t>類別名稱</a:t>
            </a:r>
            <a:r>
              <a:rPr lang="zh-TW" altLang="en-US" sz="2092" dirty="0">
                <a:latin typeface="標楷體" panose="03000509000000000000" pitchFamily="65" charset="-120"/>
                <a:ea typeface="標楷體" panose="03000509000000000000" pitchFamily="65" charset="-120"/>
              </a:rPr>
              <a:t>和</a:t>
            </a:r>
            <a:r>
              <a:rPr lang="zh-TW" altLang="en-US" sz="2092" b="1" u="sng" dirty="0">
                <a:latin typeface="標楷體" panose="03000509000000000000" pitchFamily="65" charset="-120"/>
                <a:ea typeface="標楷體" panose="03000509000000000000" pitchFamily="65" charset="-120"/>
              </a:rPr>
              <a:t>產品</a:t>
            </a:r>
            <a:r>
              <a:rPr lang="zh-TW" altLang="en-US" sz="2092" dirty="0">
                <a:latin typeface="標楷體" panose="03000509000000000000" pitchFamily="65" charset="-120"/>
                <a:ea typeface="標楷體" panose="03000509000000000000" pitchFamily="65" charset="-120"/>
              </a:rPr>
              <a:t>至右邊的</a:t>
            </a:r>
            <a:r>
              <a:rPr lang="zh-TW" altLang="en-US" sz="2092" b="1" u="sng" dirty="0">
                <a:latin typeface="標楷體" panose="03000509000000000000" pitchFamily="65" charset="-120"/>
                <a:ea typeface="標楷體" panose="03000509000000000000" pitchFamily="65" charset="-120"/>
              </a:rPr>
              <a:t>產品節點</a:t>
            </a:r>
            <a:r>
              <a:rPr lang="zh-TW" altLang="en-US" sz="2092" dirty="0">
                <a:latin typeface="標楷體" panose="03000509000000000000" pitchFamily="65" charset="-120"/>
                <a:ea typeface="標楷體" panose="03000509000000000000" pitchFamily="65" charset="-120"/>
              </a:rPr>
              <a:t>上</a:t>
            </a:r>
          </a:p>
        </p:txBody>
      </p:sp>
      <p:sp>
        <p:nvSpPr>
          <p:cNvPr id="13" name="矩形 12"/>
          <p:cNvSpPr/>
          <p:nvPr/>
        </p:nvSpPr>
        <p:spPr>
          <a:xfrm>
            <a:off x="2788165" y="3735860"/>
            <a:ext cx="1091901" cy="2512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Tree>
    <p:extLst>
      <p:ext uri="{BB962C8B-B14F-4D97-AF65-F5344CB8AC3E}">
        <p14:creationId xmlns:p14="http://schemas.microsoft.com/office/powerpoint/2010/main" val="29349152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3345309" y="1697122"/>
            <a:ext cx="5905500" cy="4371975"/>
          </a:xfrm>
          <a:prstGeom prst="rect">
            <a:avLst/>
          </a:prstGeom>
          <a:ln>
            <a:solidFill>
              <a:schemeClr val="accent1"/>
            </a:solidFill>
          </a:ln>
        </p:spPr>
      </p:pic>
      <p:sp>
        <p:nvSpPr>
          <p:cNvPr id="3" name="標題 2"/>
          <p:cNvSpPr>
            <a:spLocks noGrp="1"/>
          </p:cNvSpPr>
          <p:nvPr>
            <p:ph type="title"/>
          </p:nvPr>
        </p:nvSpPr>
        <p:spPr/>
        <p:txBody>
          <a:bodyPr/>
          <a:lstStyle/>
          <a:p>
            <a:r>
              <a:rPr lang="zh-TW" altLang="en-US" dirty="0"/>
              <a:t>範例一：新增頁面 </a:t>
            </a:r>
            <a:r>
              <a:rPr lang="en-US" altLang="zh-TW" dirty="0"/>
              <a:t>2/3</a:t>
            </a:r>
            <a:endParaRPr lang="zh-TW" altLang="en-US" dirty="0"/>
          </a:p>
        </p:txBody>
      </p:sp>
      <p:grpSp>
        <p:nvGrpSpPr>
          <p:cNvPr id="7" name="群組 6"/>
          <p:cNvGrpSpPr/>
          <p:nvPr/>
        </p:nvGrpSpPr>
        <p:grpSpPr>
          <a:xfrm>
            <a:off x="3572119" y="2331310"/>
            <a:ext cx="3355947" cy="1985317"/>
            <a:chOff x="3696571" y="1898130"/>
            <a:chExt cx="4296492" cy="2337409"/>
          </a:xfrm>
        </p:grpSpPr>
        <p:sp>
          <p:nvSpPr>
            <p:cNvPr id="10" name="矩形 9"/>
            <p:cNvSpPr/>
            <p:nvPr/>
          </p:nvSpPr>
          <p:spPr>
            <a:xfrm>
              <a:off x="3696571" y="1898130"/>
              <a:ext cx="1512488" cy="1281013"/>
            </a:xfrm>
            <a:prstGeom prst="rect">
              <a:avLst/>
            </a:prstGeom>
            <a:noFill/>
            <a:ln w="28575">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noFill/>
              </a:endParaRPr>
            </a:p>
          </p:txBody>
        </p:sp>
        <p:sp>
          <p:nvSpPr>
            <p:cNvPr id="11" name="矩形圖說文字 10"/>
            <p:cNvSpPr/>
            <p:nvPr/>
          </p:nvSpPr>
          <p:spPr>
            <a:xfrm>
              <a:off x="5209059" y="3681198"/>
              <a:ext cx="2784004" cy="554341"/>
            </a:xfrm>
            <a:prstGeom prst="wedgeRectCallout">
              <a:avLst>
                <a:gd name="adj1" fmla="val -57467"/>
                <a:gd name="adj2" fmla="val -1409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69" dirty="0"/>
                <a:t>1.</a:t>
              </a:r>
              <a:r>
                <a:rPr lang="zh-TW" altLang="en-US" sz="1569" dirty="0"/>
                <a:t> 點選</a:t>
              </a:r>
              <a:r>
                <a:rPr lang="en-US" altLang="zh-TW" sz="1569" dirty="0"/>
                <a:t>DW</a:t>
              </a:r>
              <a:r>
                <a:rPr lang="zh-TW" altLang="en-US" sz="1569" dirty="0"/>
                <a:t>資料來源</a:t>
              </a:r>
            </a:p>
          </p:txBody>
        </p:sp>
      </p:grpSp>
      <p:sp>
        <p:nvSpPr>
          <p:cNvPr id="13" name="投影片編號版面配置區 12"/>
          <p:cNvSpPr>
            <a:spLocks noGrp="1"/>
          </p:cNvSpPr>
          <p:nvPr>
            <p:ph type="sldNum" sz="quarter" idx="12"/>
          </p:nvPr>
        </p:nvSpPr>
        <p:spPr/>
        <p:txBody>
          <a:bodyPr/>
          <a:lstStyle/>
          <a:p>
            <a:fld id="{9860EDB8-5305-433F-BE41-D7A86D811DB3}" type="slidenum">
              <a:rPr lang="en-US" altLang="zh-TW" smtClean="0"/>
              <a:t>110</a:t>
            </a:fld>
            <a:endParaRPr lang="zh-TW" altLang="en-US"/>
          </a:p>
        </p:txBody>
      </p:sp>
    </p:spTree>
    <p:extLst>
      <p:ext uri="{BB962C8B-B14F-4D97-AF65-F5344CB8AC3E}">
        <p14:creationId xmlns:p14="http://schemas.microsoft.com/office/powerpoint/2010/main" val="28303226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524760" y="1244601"/>
            <a:ext cx="9807117" cy="626144"/>
          </a:xfrm>
        </p:spPr>
        <p:txBody>
          <a:bodyPr>
            <a:normAutofit/>
          </a:bodyPr>
          <a:lstStyle/>
          <a:p>
            <a:pPr>
              <a:buFont typeface="Wingdings" panose="05000000000000000000" pitchFamily="2" charset="2"/>
              <a:buChar char="l"/>
            </a:pPr>
            <a:r>
              <a:rPr lang="zh-TW" altLang="en-US" sz="2400" dirty="0">
                <a:solidFill>
                  <a:schemeClr val="tx1">
                    <a:lumMod val="75000"/>
                    <a:lumOff val="25000"/>
                  </a:schemeClr>
                </a:solidFill>
              </a:rPr>
              <a:t>資料庫選擇：來台旅客</a:t>
            </a:r>
          </a:p>
        </p:txBody>
      </p:sp>
      <p:sp>
        <p:nvSpPr>
          <p:cNvPr id="4" name="標題 3"/>
          <p:cNvSpPr>
            <a:spLocks noGrp="1"/>
          </p:cNvSpPr>
          <p:nvPr>
            <p:ph type="title"/>
          </p:nvPr>
        </p:nvSpPr>
        <p:spPr>
          <a:xfrm>
            <a:off x="1524760" y="182338"/>
            <a:ext cx="9045949" cy="702129"/>
          </a:xfrm>
        </p:spPr>
        <p:txBody>
          <a:bodyPr/>
          <a:lstStyle/>
          <a:p>
            <a:r>
              <a:rPr lang="zh-TW" altLang="en-US" dirty="0"/>
              <a:t>範例一：選擇資料庫 </a:t>
            </a:r>
            <a:r>
              <a:rPr lang="en-US" altLang="zh-TW" dirty="0"/>
              <a:t>3/3</a:t>
            </a:r>
            <a:endParaRPr lang="zh-TW" altLang="en-US" dirty="0"/>
          </a:p>
        </p:txBody>
      </p:sp>
      <p:sp>
        <p:nvSpPr>
          <p:cNvPr id="5" name="投影片編號版面配置區 4"/>
          <p:cNvSpPr>
            <a:spLocks noGrp="1"/>
          </p:cNvSpPr>
          <p:nvPr>
            <p:ph type="sldNum" sz="quarter" idx="12"/>
          </p:nvPr>
        </p:nvSpPr>
        <p:spPr/>
        <p:txBody>
          <a:bodyPr/>
          <a:lstStyle/>
          <a:p>
            <a:fld id="{9860EDB8-5305-433F-BE41-D7A86D811DB3}" type="slidenum">
              <a:rPr lang="en-US" altLang="zh-TW" smtClean="0"/>
              <a:t>111</a:t>
            </a:fld>
            <a:endParaRPr lang="zh-TW" altLang="en-US"/>
          </a:p>
        </p:txBody>
      </p:sp>
      <p:pic>
        <p:nvPicPr>
          <p:cNvPr id="3" name="圖片 2"/>
          <p:cNvPicPr>
            <a:picLocks noChangeAspect="1"/>
          </p:cNvPicPr>
          <p:nvPr/>
        </p:nvPicPr>
        <p:blipFill>
          <a:blip r:embed="rId2"/>
          <a:stretch>
            <a:fillRect/>
          </a:stretch>
        </p:blipFill>
        <p:spPr>
          <a:xfrm>
            <a:off x="2156771" y="2445900"/>
            <a:ext cx="7781925" cy="2924175"/>
          </a:xfrm>
          <a:prstGeom prst="rect">
            <a:avLst/>
          </a:prstGeom>
          <a:ln>
            <a:solidFill>
              <a:schemeClr val="accent1"/>
            </a:solidFill>
          </a:ln>
        </p:spPr>
      </p:pic>
    </p:spTree>
    <p:extLst>
      <p:ext uri="{BB962C8B-B14F-4D97-AF65-F5344CB8AC3E}">
        <p14:creationId xmlns:p14="http://schemas.microsoft.com/office/powerpoint/2010/main" val="6418853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9860EDB8-5305-433F-BE41-D7A86D811DB3}" type="slidenum">
              <a:rPr lang="en-US" altLang="zh-TW" smtClean="0"/>
              <a:t>112</a:t>
            </a:fld>
            <a:endParaRPr lang="zh-TW" altLang="en-US"/>
          </a:p>
        </p:txBody>
      </p:sp>
      <p:sp>
        <p:nvSpPr>
          <p:cNvPr id="4" name="標題 3"/>
          <p:cNvSpPr>
            <a:spLocks noGrp="1"/>
          </p:cNvSpPr>
          <p:nvPr>
            <p:ph type="title"/>
          </p:nvPr>
        </p:nvSpPr>
        <p:spPr/>
        <p:txBody>
          <a:bodyPr/>
          <a:lstStyle/>
          <a:p>
            <a:r>
              <a:rPr lang="zh-TW" altLang="en-US" dirty="0"/>
              <a:t>新增控制項</a:t>
            </a:r>
            <a:r>
              <a:rPr lang="en-US" altLang="zh-TW" dirty="0"/>
              <a:t>Label 1/3</a:t>
            </a:r>
            <a:endParaRPr lang="zh-TW" altLang="en-US" dirty="0"/>
          </a:p>
        </p:txBody>
      </p:sp>
      <p:sp>
        <p:nvSpPr>
          <p:cNvPr id="10" name="內容版面配置區 1"/>
          <p:cNvSpPr txBox="1">
            <a:spLocks/>
          </p:cNvSpPr>
          <p:nvPr/>
        </p:nvSpPr>
        <p:spPr>
          <a:xfrm>
            <a:off x="126609" y="1211367"/>
            <a:ext cx="6128982" cy="5115010"/>
          </a:xfrm>
          <a:prstGeom prst="rect">
            <a:avLst/>
          </a:prstGeom>
        </p:spPr>
        <p:txBody>
          <a:bodyPr vert="horz" lIns="91440" tIns="45720" rIns="91440" bIns="45720" rtlCol="0">
            <a:normAutofit/>
          </a:bodyPr>
          <a:lstStyle>
            <a:lvl1pPr marL="498119" indent="-498119" algn="l" defTabSz="796991" rtl="0" eaLnBrk="1" latinLnBrk="0" hangingPunct="1">
              <a:lnSpc>
                <a:spcPct val="150000"/>
              </a:lnSpc>
              <a:spcBef>
                <a:spcPts val="0"/>
              </a:spcBef>
              <a:spcAft>
                <a:spcPts val="0"/>
              </a:spcAft>
              <a:buFont typeface="Arial" panose="020B0604020202020204" pitchFamily="34" charset="0"/>
              <a:buChar char="•"/>
              <a:defRPr lang="zh-TW" sz="3138" kern="1200" spc="0">
                <a:solidFill>
                  <a:schemeClr val="tx1"/>
                </a:solidFill>
                <a:latin typeface="標楷體" panose="03000509000000000000" pitchFamily="65" charset="-120"/>
                <a:ea typeface="標楷體" panose="03000509000000000000" pitchFamily="65" charset="-120"/>
                <a:cs typeface="+mn-cs"/>
              </a:defRPr>
            </a:lvl1pPr>
            <a:lvl2pPr marL="597743" indent="-199248" algn="l" defTabSz="796991" rtl="0" eaLnBrk="1" latinLnBrk="0" hangingPunct="1">
              <a:lnSpc>
                <a:spcPct val="150000"/>
              </a:lnSpc>
              <a:spcBef>
                <a:spcPts val="0"/>
              </a:spcBef>
              <a:spcAft>
                <a:spcPts val="0"/>
              </a:spcAft>
              <a:buFont typeface="Arial" panose="020B0604020202020204" pitchFamily="34" charset="0"/>
              <a:buChar char="•"/>
              <a:defRPr lang="zh-TW" sz="2440" kern="1200">
                <a:solidFill>
                  <a:schemeClr val="tx1"/>
                </a:solidFill>
                <a:latin typeface="標楷體" panose="03000509000000000000" pitchFamily="65" charset="-120"/>
                <a:ea typeface="標楷體" panose="03000509000000000000" pitchFamily="65" charset="-120"/>
                <a:cs typeface="+mn-cs"/>
              </a:defRPr>
            </a:lvl2pPr>
            <a:lvl3pPr marL="996239"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3pPr>
            <a:lvl4pPr marL="1394734"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4pPr>
            <a:lvl5pPr marL="1793230"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5pPr>
            <a:lvl6pPr marL="2191725"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6pPr>
            <a:lvl7pPr marL="2590221"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7pPr>
            <a:lvl8pPr marL="2988716"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8pPr>
            <a:lvl9pPr marL="3387212"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9pPr>
          </a:lstStyle>
          <a:p>
            <a:pPr marL="855695" lvl="1" indent="-457200">
              <a:buFont typeface="+mj-lt"/>
              <a:buAutoNum type="arabicPeriod"/>
            </a:pPr>
            <a:r>
              <a:rPr lang="zh-TW" altLang="en-US" sz="2400" dirty="0">
                <a:solidFill>
                  <a:schemeClr val="bg2">
                    <a:lumMod val="25000"/>
                  </a:schemeClr>
                </a:solidFill>
              </a:rPr>
              <a:t>拖曳</a:t>
            </a:r>
            <a:r>
              <a:rPr lang="en-US" altLang="zh-TW" sz="2400" dirty="0">
                <a:solidFill>
                  <a:schemeClr val="bg2">
                    <a:lumMod val="25000"/>
                  </a:schemeClr>
                </a:solidFill>
              </a:rPr>
              <a:t>Label</a:t>
            </a:r>
            <a:r>
              <a:rPr lang="zh-TW" altLang="en-US" sz="2400" dirty="0">
                <a:solidFill>
                  <a:schemeClr val="bg2">
                    <a:lumMod val="25000"/>
                  </a:schemeClr>
                </a:solidFill>
                <a:latin typeface="+mj-ea"/>
              </a:rPr>
              <a:t>到設計區塊</a:t>
            </a:r>
          </a:p>
          <a:p>
            <a:pPr marL="855695" lvl="1" indent="-457200">
              <a:buFont typeface="+mj-lt"/>
              <a:buAutoNum type="arabicPeriod"/>
            </a:pPr>
            <a:r>
              <a:rPr lang="zh-TW" altLang="en-US" sz="2400" dirty="0">
                <a:solidFill>
                  <a:schemeClr val="bg2">
                    <a:lumMod val="25000"/>
                  </a:schemeClr>
                </a:solidFill>
                <a:latin typeface="+mj-ea"/>
              </a:rPr>
              <a:t>設定</a:t>
            </a:r>
            <a:r>
              <a:rPr lang="en-US" altLang="zh-TW" sz="2400" dirty="0">
                <a:solidFill>
                  <a:schemeClr val="bg2">
                    <a:lumMod val="25000"/>
                  </a:schemeClr>
                </a:solidFill>
                <a:latin typeface="+mj-ea"/>
              </a:rPr>
              <a:t>Label</a:t>
            </a:r>
            <a:r>
              <a:rPr lang="zh-TW" altLang="en-US" sz="2400" dirty="0">
                <a:solidFill>
                  <a:schemeClr val="bg2">
                    <a:lumMod val="25000"/>
                  </a:schemeClr>
                </a:solidFill>
                <a:latin typeface="+mj-ea"/>
              </a:rPr>
              <a:t>值：</a:t>
            </a:r>
            <a:endParaRPr lang="en-US" altLang="zh-TW" sz="2400" dirty="0">
              <a:solidFill>
                <a:schemeClr val="bg2">
                  <a:lumMod val="25000"/>
                </a:schemeClr>
              </a:solidFill>
              <a:latin typeface="+mj-ea"/>
            </a:endParaRPr>
          </a:p>
          <a:p>
            <a:pPr marL="398495" lvl="1" indent="0">
              <a:buNone/>
            </a:pPr>
            <a:r>
              <a:rPr lang="en-US" altLang="zh-TW" sz="2400" dirty="0">
                <a:solidFill>
                  <a:schemeClr val="bg2">
                    <a:lumMod val="25000"/>
                  </a:schemeClr>
                </a:solidFill>
                <a:latin typeface="+mj-ea"/>
              </a:rPr>
              <a:t>2014-2016 </a:t>
            </a:r>
            <a:r>
              <a:rPr lang="zh-TW" altLang="en-US" sz="2400" dirty="0">
                <a:solidFill>
                  <a:schemeClr val="bg2">
                    <a:lumMod val="25000"/>
                  </a:schemeClr>
                </a:solidFill>
                <a:latin typeface="+mj-ea"/>
              </a:rPr>
              <a:t>來台旅客地區分布圖</a:t>
            </a:r>
            <a:endParaRPr lang="en-US" altLang="zh-TW" sz="2400" dirty="0">
              <a:solidFill>
                <a:schemeClr val="bg2">
                  <a:lumMod val="25000"/>
                </a:schemeClr>
              </a:solidFill>
              <a:latin typeface="+mj-ea"/>
            </a:endParaRPr>
          </a:p>
          <a:p>
            <a:pPr marL="855695" lvl="1" indent="-457200">
              <a:buFont typeface="+mj-lt"/>
              <a:buAutoNum type="arabicPeriod"/>
            </a:pPr>
            <a:endParaRPr lang="zh-TW" altLang="en-US" sz="2000" dirty="0">
              <a:solidFill>
                <a:schemeClr val="bg2">
                  <a:lumMod val="25000"/>
                </a:schemeClr>
              </a:solidFill>
              <a:latin typeface="+mj-ea"/>
            </a:endParaRPr>
          </a:p>
          <a:p>
            <a:pPr marL="0" indent="0">
              <a:buNone/>
            </a:pPr>
            <a:endParaRPr lang="zh-TW" altLang="en-US" dirty="0"/>
          </a:p>
        </p:txBody>
      </p:sp>
      <p:grpSp>
        <p:nvGrpSpPr>
          <p:cNvPr id="2" name="群組 1">
            <a:extLst>
              <a:ext uri="{FF2B5EF4-FFF2-40B4-BE49-F238E27FC236}">
                <a16:creationId xmlns:a16="http://schemas.microsoft.com/office/drawing/2014/main" id="{FA612162-5E08-41EB-9749-3BAB595A87EF}"/>
              </a:ext>
            </a:extLst>
          </p:cNvPr>
          <p:cNvGrpSpPr/>
          <p:nvPr/>
        </p:nvGrpSpPr>
        <p:grpSpPr>
          <a:xfrm>
            <a:off x="5155896" y="1330410"/>
            <a:ext cx="6604695" cy="4803104"/>
            <a:chOff x="5155896" y="1330410"/>
            <a:chExt cx="6604695" cy="4803104"/>
          </a:xfrm>
        </p:grpSpPr>
        <p:grpSp>
          <p:nvGrpSpPr>
            <p:cNvPr id="9" name="群組 8"/>
            <p:cNvGrpSpPr/>
            <p:nvPr/>
          </p:nvGrpSpPr>
          <p:grpSpPr>
            <a:xfrm>
              <a:off x="5155896" y="1330410"/>
              <a:ext cx="6604695" cy="4803104"/>
              <a:chOff x="1952287" y="1028614"/>
              <a:chExt cx="7943850" cy="5407291"/>
            </a:xfrm>
          </p:grpSpPr>
          <p:pic>
            <p:nvPicPr>
              <p:cNvPr id="5" name="圖片 4"/>
              <p:cNvPicPr>
                <a:picLocks noChangeAspect="1"/>
              </p:cNvPicPr>
              <p:nvPr/>
            </p:nvPicPr>
            <p:blipFill rotWithShape="1">
              <a:blip r:embed="rId2"/>
              <a:srcRect t="653" b="1972"/>
              <a:stretch/>
            </p:blipFill>
            <p:spPr>
              <a:xfrm>
                <a:off x="1952287" y="1028614"/>
                <a:ext cx="7943850" cy="5407291"/>
              </a:xfrm>
              <a:prstGeom prst="rect">
                <a:avLst/>
              </a:prstGeom>
              <a:ln>
                <a:solidFill>
                  <a:schemeClr val="accent1"/>
                </a:solidFill>
              </a:ln>
            </p:spPr>
          </p:pic>
          <p:pic>
            <p:nvPicPr>
              <p:cNvPr id="6" name="圖片 5"/>
              <p:cNvPicPr>
                <a:picLocks noChangeAspect="1"/>
              </p:cNvPicPr>
              <p:nvPr/>
            </p:nvPicPr>
            <p:blipFill>
              <a:blip r:embed="rId3"/>
              <a:stretch>
                <a:fillRect/>
              </a:stretch>
            </p:blipFill>
            <p:spPr>
              <a:xfrm>
                <a:off x="6547535" y="2020231"/>
                <a:ext cx="2876550" cy="2895600"/>
              </a:xfrm>
              <a:prstGeom prst="rect">
                <a:avLst/>
              </a:prstGeom>
              <a:ln>
                <a:solidFill>
                  <a:schemeClr val="accent1"/>
                </a:solidFill>
              </a:ln>
            </p:spPr>
          </p:pic>
        </p:grpSp>
        <p:sp>
          <p:nvSpPr>
            <p:cNvPr id="11" name="矩形 10"/>
            <p:cNvSpPr/>
            <p:nvPr/>
          </p:nvSpPr>
          <p:spPr>
            <a:xfrm>
              <a:off x="5155896" y="5399903"/>
              <a:ext cx="770313" cy="255373"/>
            </a:xfrm>
            <a:prstGeom prst="rect">
              <a:avLst/>
            </a:prstGeom>
            <a:noFill/>
            <a:ln>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5769537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9860EDB8-5305-433F-BE41-D7A86D811DB3}" type="slidenum">
              <a:rPr lang="en-US" altLang="zh-TW" smtClean="0"/>
              <a:t>113</a:t>
            </a:fld>
            <a:endParaRPr lang="zh-TW" altLang="en-US"/>
          </a:p>
        </p:txBody>
      </p:sp>
      <p:sp>
        <p:nvSpPr>
          <p:cNvPr id="4" name="標題 3"/>
          <p:cNvSpPr>
            <a:spLocks noGrp="1"/>
          </p:cNvSpPr>
          <p:nvPr>
            <p:ph type="title"/>
          </p:nvPr>
        </p:nvSpPr>
        <p:spPr/>
        <p:txBody>
          <a:bodyPr/>
          <a:lstStyle/>
          <a:p>
            <a:r>
              <a:rPr lang="zh-TW" altLang="en-US" dirty="0"/>
              <a:t>新增控制項</a:t>
            </a:r>
            <a:r>
              <a:rPr lang="en-US" altLang="zh-TW" dirty="0"/>
              <a:t>Label 2/3</a:t>
            </a:r>
            <a:endParaRPr lang="zh-TW" altLang="en-US" dirty="0"/>
          </a:p>
        </p:txBody>
      </p:sp>
      <p:sp>
        <p:nvSpPr>
          <p:cNvPr id="6" name="內容版面配置區 1"/>
          <p:cNvSpPr txBox="1">
            <a:spLocks/>
          </p:cNvSpPr>
          <p:nvPr/>
        </p:nvSpPr>
        <p:spPr>
          <a:xfrm>
            <a:off x="1201403" y="2516697"/>
            <a:ext cx="9908576" cy="4158966"/>
          </a:xfrm>
          <a:prstGeom prst="rect">
            <a:avLst/>
          </a:prstGeom>
        </p:spPr>
        <p:txBody>
          <a:bodyPr vert="horz" lIns="91440" tIns="45720" rIns="91440" bIns="45720" rtlCol="0">
            <a:normAutofit fontScale="92500" lnSpcReduction="10000"/>
          </a:bodyPr>
          <a:lstStyle>
            <a:lvl1pPr marL="498119" indent="-498119" algn="l" defTabSz="796991" rtl="0" eaLnBrk="1" latinLnBrk="0" hangingPunct="1">
              <a:lnSpc>
                <a:spcPct val="150000"/>
              </a:lnSpc>
              <a:spcBef>
                <a:spcPts val="0"/>
              </a:spcBef>
              <a:spcAft>
                <a:spcPts val="0"/>
              </a:spcAft>
              <a:buFont typeface="Arial" panose="020B0604020202020204" pitchFamily="34" charset="0"/>
              <a:buChar char="•"/>
              <a:defRPr lang="zh-TW" sz="3138" kern="1200" spc="0">
                <a:solidFill>
                  <a:schemeClr val="tx1"/>
                </a:solidFill>
                <a:latin typeface="標楷體" panose="03000509000000000000" pitchFamily="65" charset="-120"/>
                <a:ea typeface="標楷體" panose="03000509000000000000" pitchFamily="65" charset="-120"/>
                <a:cs typeface="+mn-cs"/>
              </a:defRPr>
            </a:lvl1pPr>
            <a:lvl2pPr marL="597743" indent="-199248" algn="l" defTabSz="796991" rtl="0" eaLnBrk="1" latinLnBrk="0" hangingPunct="1">
              <a:lnSpc>
                <a:spcPct val="150000"/>
              </a:lnSpc>
              <a:spcBef>
                <a:spcPts val="0"/>
              </a:spcBef>
              <a:spcAft>
                <a:spcPts val="0"/>
              </a:spcAft>
              <a:buFont typeface="Arial" panose="020B0604020202020204" pitchFamily="34" charset="0"/>
              <a:buChar char="•"/>
              <a:defRPr lang="zh-TW" sz="2440" kern="1200">
                <a:solidFill>
                  <a:schemeClr val="tx1"/>
                </a:solidFill>
                <a:latin typeface="標楷體" panose="03000509000000000000" pitchFamily="65" charset="-120"/>
                <a:ea typeface="標楷體" panose="03000509000000000000" pitchFamily="65" charset="-120"/>
                <a:cs typeface="+mn-cs"/>
              </a:defRPr>
            </a:lvl2pPr>
            <a:lvl3pPr marL="996239"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3pPr>
            <a:lvl4pPr marL="1394734"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4pPr>
            <a:lvl5pPr marL="1793230"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5pPr>
            <a:lvl6pPr marL="2191725"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6pPr>
            <a:lvl7pPr marL="2590221"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7pPr>
            <a:lvl8pPr marL="2988716"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8pPr>
            <a:lvl9pPr marL="3387212"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9pPr>
          </a:lstStyle>
          <a:p>
            <a:pPr marL="813221" indent="-514350">
              <a:buFont typeface="+mj-lt"/>
              <a:buAutoNum type="arabicPeriod" startAt="3"/>
            </a:pPr>
            <a:r>
              <a:rPr lang="zh-TW" altLang="en-US" sz="3000" dirty="0">
                <a:solidFill>
                  <a:schemeClr val="bg2">
                    <a:lumMod val="25000"/>
                  </a:schemeClr>
                </a:solidFill>
                <a:latin typeface="+mj-ea"/>
              </a:rPr>
              <a:t>選取</a:t>
            </a:r>
            <a:r>
              <a:rPr lang="en-US" altLang="zh-TW" sz="3000" dirty="0">
                <a:solidFill>
                  <a:schemeClr val="bg2">
                    <a:lumMod val="25000"/>
                  </a:schemeClr>
                </a:solidFill>
                <a:latin typeface="+mj-ea"/>
              </a:rPr>
              <a:t>Label</a:t>
            </a:r>
            <a:r>
              <a:rPr lang="zh-TW" altLang="en-US" sz="3000" dirty="0">
                <a:solidFill>
                  <a:schemeClr val="bg2">
                    <a:lumMod val="25000"/>
                  </a:schemeClr>
                </a:solidFill>
                <a:latin typeface="+mj-ea"/>
              </a:rPr>
              <a:t>後，利用快捷鍵設定</a:t>
            </a:r>
            <a:r>
              <a:rPr lang="en-US" altLang="zh-TW" sz="3000" dirty="0">
                <a:solidFill>
                  <a:schemeClr val="bg2">
                    <a:lumMod val="25000"/>
                  </a:schemeClr>
                </a:solidFill>
                <a:latin typeface="+mj-ea"/>
              </a:rPr>
              <a:t>Label</a:t>
            </a:r>
            <a:r>
              <a:rPr lang="zh-TW" altLang="en-US" sz="3000" dirty="0">
                <a:solidFill>
                  <a:schemeClr val="bg2">
                    <a:lumMod val="25000"/>
                  </a:schemeClr>
                </a:solidFill>
                <a:latin typeface="+mj-ea"/>
              </a:rPr>
              <a:t>的字體、顏色、排列對齊方式等</a:t>
            </a:r>
            <a:endParaRPr lang="en-US" altLang="zh-TW" sz="3000" dirty="0">
              <a:solidFill>
                <a:schemeClr val="bg2">
                  <a:lumMod val="25000"/>
                </a:schemeClr>
              </a:solidFill>
              <a:latin typeface="+mj-ea"/>
            </a:endParaRPr>
          </a:p>
          <a:p>
            <a:pPr lvl="2"/>
            <a:r>
              <a:rPr lang="zh-TW" altLang="en-US" sz="2452" dirty="0">
                <a:solidFill>
                  <a:schemeClr val="bg2">
                    <a:lumMod val="25000"/>
                  </a:schemeClr>
                </a:solidFill>
                <a:latin typeface="+mj-ea"/>
              </a:rPr>
              <a:t>文字調整</a:t>
            </a:r>
            <a:r>
              <a:rPr lang="en-US" altLang="zh-TW" sz="2652" dirty="0">
                <a:solidFill>
                  <a:schemeClr val="bg2">
                    <a:lumMod val="25000"/>
                  </a:schemeClr>
                </a:solidFill>
                <a:latin typeface="+mj-ea"/>
              </a:rPr>
              <a:t>:</a:t>
            </a:r>
          </a:p>
          <a:p>
            <a:pPr lvl="3">
              <a:buFont typeface="Wingdings" panose="05000000000000000000" pitchFamily="2" charset="2"/>
              <a:buChar char="Ø"/>
            </a:pPr>
            <a:r>
              <a:rPr lang="zh-TW" altLang="en-US" sz="2200" dirty="0">
                <a:solidFill>
                  <a:schemeClr val="bg2">
                    <a:lumMod val="25000"/>
                  </a:schemeClr>
                </a:solidFill>
                <a:latin typeface="+mj-ea"/>
              </a:rPr>
              <a:t>字型：標楷體</a:t>
            </a:r>
            <a:endParaRPr lang="en-US" altLang="zh-TW" sz="2200" dirty="0">
              <a:solidFill>
                <a:schemeClr val="bg2">
                  <a:lumMod val="25000"/>
                </a:schemeClr>
              </a:solidFill>
              <a:latin typeface="+mj-ea"/>
            </a:endParaRPr>
          </a:p>
          <a:p>
            <a:pPr lvl="3">
              <a:buFont typeface="Wingdings" panose="05000000000000000000" pitchFamily="2" charset="2"/>
              <a:buChar char="Ø"/>
            </a:pPr>
            <a:r>
              <a:rPr lang="zh-TW" altLang="en-US" sz="2200" dirty="0">
                <a:solidFill>
                  <a:schemeClr val="bg2">
                    <a:lumMod val="25000"/>
                  </a:schemeClr>
                </a:solidFill>
                <a:latin typeface="+mj-ea"/>
              </a:rPr>
              <a:t>字型大小：</a:t>
            </a:r>
            <a:r>
              <a:rPr lang="en-US" altLang="zh-TW" sz="2200" dirty="0">
                <a:solidFill>
                  <a:schemeClr val="bg2">
                    <a:lumMod val="25000"/>
                  </a:schemeClr>
                </a:solidFill>
                <a:latin typeface="+mj-ea"/>
              </a:rPr>
              <a:t>36</a:t>
            </a:r>
          </a:p>
          <a:p>
            <a:pPr lvl="3">
              <a:buFont typeface="Wingdings" panose="05000000000000000000" pitchFamily="2" charset="2"/>
              <a:buChar char="Ø"/>
            </a:pPr>
            <a:r>
              <a:rPr lang="zh-TW" altLang="en-US" sz="2200" dirty="0">
                <a:solidFill>
                  <a:schemeClr val="bg2">
                    <a:lumMod val="25000"/>
                  </a:schemeClr>
                </a:solidFill>
                <a:latin typeface="+mj-ea"/>
              </a:rPr>
              <a:t>字體顏色：</a:t>
            </a:r>
            <a:r>
              <a:rPr lang="en-US" altLang="zh-TW" sz="2200" dirty="0">
                <a:solidFill>
                  <a:schemeClr val="bg2">
                    <a:lumMod val="25000"/>
                  </a:schemeClr>
                </a:solidFill>
                <a:latin typeface="+mj-ea"/>
              </a:rPr>
              <a:t>#</a:t>
            </a:r>
            <a:r>
              <a:rPr lang="en-US" altLang="zh-TW" sz="2200" dirty="0" err="1">
                <a:solidFill>
                  <a:schemeClr val="bg2">
                    <a:lumMod val="25000"/>
                  </a:schemeClr>
                </a:solidFill>
                <a:latin typeface="+mj-ea"/>
              </a:rPr>
              <a:t>ffffff</a:t>
            </a:r>
            <a:endParaRPr lang="en-US" altLang="zh-TW" sz="2052" dirty="0">
              <a:solidFill>
                <a:schemeClr val="bg2">
                  <a:lumMod val="25000"/>
                </a:schemeClr>
              </a:solidFill>
              <a:latin typeface="+mj-ea"/>
            </a:endParaRPr>
          </a:p>
          <a:p>
            <a:pPr lvl="2"/>
            <a:r>
              <a:rPr lang="zh-TW" altLang="en-US" sz="2452" dirty="0">
                <a:solidFill>
                  <a:schemeClr val="bg2">
                    <a:lumMod val="25000"/>
                  </a:schemeClr>
                </a:solidFill>
                <a:latin typeface="+mj-ea"/>
              </a:rPr>
              <a:t>背景調整</a:t>
            </a:r>
            <a:r>
              <a:rPr lang="en-US" altLang="zh-TW" sz="2452" dirty="0">
                <a:solidFill>
                  <a:schemeClr val="bg2">
                    <a:lumMod val="25000"/>
                  </a:schemeClr>
                </a:solidFill>
                <a:latin typeface="+mj-ea"/>
              </a:rPr>
              <a:t>:</a:t>
            </a:r>
          </a:p>
          <a:p>
            <a:pPr lvl="3">
              <a:buFont typeface="Wingdings" panose="05000000000000000000" pitchFamily="2" charset="2"/>
              <a:buChar char="Ø"/>
            </a:pPr>
            <a:r>
              <a:rPr lang="zh-TW" altLang="en-US" sz="2200" dirty="0">
                <a:solidFill>
                  <a:schemeClr val="bg2">
                    <a:lumMod val="25000"/>
                  </a:schemeClr>
                </a:solidFill>
                <a:latin typeface="+mj-ea"/>
              </a:rPr>
              <a:t>背景顏色：</a:t>
            </a:r>
            <a:r>
              <a:rPr lang="en-US" altLang="zh-TW" sz="2200" dirty="0">
                <a:solidFill>
                  <a:schemeClr val="bg2">
                    <a:lumMod val="25000"/>
                  </a:schemeClr>
                </a:solidFill>
                <a:latin typeface="+mj-ea"/>
              </a:rPr>
              <a:t>#4169e1</a:t>
            </a:r>
          </a:p>
        </p:txBody>
      </p:sp>
      <p:pic>
        <p:nvPicPr>
          <p:cNvPr id="2" name="圖片 1">
            <a:extLst>
              <a:ext uri="{FF2B5EF4-FFF2-40B4-BE49-F238E27FC236}">
                <a16:creationId xmlns:a16="http://schemas.microsoft.com/office/drawing/2014/main" id="{29D60935-3FFA-43E8-96AC-978E2DC2C43A}"/>
              </a:ext>
            </a:extLst>
          </p:cNvPr>
          <p:cNvPicPr>
            <a:picLocks noChangeAspect="1"/>
          </p:cNvPicPr>
          <p:nvPr/>
        </p:nvPicPr>
        <p:blipFill>
          <a:blip r:embed="rId2"/>
          <a:stretch>
            <a:fillRect/>
          </a:stretch>
        </p:blipFill>
        <p:spPr>
          <a:xfrm>
            <a:off x="1912302" y="1365518"/>
            <a:ext cx="6448425" cy="1219200"/>
          </a:xfrm>
          <a:prstGeom prst="rect">
            <a:avLst/>
          </a:prstGeom>
          <a:ln>
            <a:solidFill>
              <a:schemeClr val="accent1"/>
            </a:solidFill>
          </a:ln>
        </p:spPr>
      </p:pic>
    </p:spTree>
    <p:extLst>
      <p:ext uri="{BB962C8B-B14F-4D97-AF65-F5344CB8AC3E}">
        <p14:creationId xmlns:p14="http://schemas.microsoft.com/office/powerpoint/2010/main" val="42219844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860125" y="1244602"/>
            <a:ext cx="10471752" cy="2371054"/>
          </a:xfrm>
        </p:spPr>
        <p:txBody>
          <a:bodyPr>
            <a:normAutofit/>
          </a:bodyPr>
          <a:lstStyle/>
          <a:p>
            <a:pPr lvl="1"/>
            <a:r>
              <a:rPr lang="en-US" altLang="zh-TW" sz="2000" dirty="0">
                <a:solidFill>
                  <a:schemeClr val="bg2">
                    <a:lumMod val="25000"/>
                  </a:schemeClr>
                </a:solidFill>
                <a:latin typeface="+mj-ea"/>
              </a:rPr>
              <a:t>Label</a:t>
            </a:r>
            <a:r>
              <a:rPr lang="zh-TW" altLang="en-US" sz="2000" dirty="0">
                <a:solidFill>
                  <a:schemeClr val="bg2">
                    <a:lumMod val="25000"/>
                  </a:schemeClr>
                </a:solidFill>
                <a:latin typeface="+mj-ea"/>
              </a:rPr>
              <a:t>對齊方式調整</a:t>
            </a:r>
            <a:r>
              <a:rPr lang="en-US" altLang="zh-TW" sz="2000" dirty="0">
                <a:solidFill>
                  <a:schemeClr val="bg2">
                    <a:lumMod val="25000"/>
                  </a:schemeClr>
                </a:solidFill>
                <a:latin typeface="+mj-ea"/>
              </a:rPr>
              <a:t>:</a:t>
            </a:r>
          </a:p>
          <a:p>
            <a:pPr lvl="2">
              <a:buFont typeface="Wingdings" panose="05000000000000000000" pitchFamily="2" charset="2"/>
              <a:buChar char="Ø"/>
            </a:pPr>
            <a:r>
              <a:rPr lang="zh-TW" altLang="en-US" sz="1800" dirty="0"/>
              <a:t>水平對齊   ：置中</a:t>
            </a:r>
            <a:endParaRPr lang="en-US" altLang="zh-TW" sz="1800" dirty="0"/>
          </a:p>
          <a:p>
            <a:pPr lvl="2">
              <a:buFont typeface="Wingdings" panose="05000000000000000000" pitchFamily="2" charset="2"/>
              <a:buChar char="Ø"/>
            </a:pPr>
            <a:r>
              <a:rPr lang="zh-TW" altLang="en-US" sz="1800" dirty="0"/>
              <a:t>垂直對齊   ：置中</a:t>
            </a:r>
            <a:endParaRPr lang="en-US" altLang="zh-TW" sz="1800" dirty="0"/>
          </a:p>
          <a:p>
            <a:pPr marL="796991" lvl="2" indent="0">
              <a:buNone/>
            </a:pPr>
            <a:endParaRPr lang="en-US" altLang="zh-TW" sz="2000" dirty="0"/>
          </a:p>
          <a:p>
            <a:pPr lvl="1"/>
            <a:r>
              <a:rPr lang="en-US" altLang="zh-TW" sz="2000" dirty="0">
                <a:solidFill>
                  <a:schemeClr val="bg2">
                    <a:lumMod val="25000"/>
                  </a:schemeClr>
                </a:solidFill>
                <a:latin typeface="+mj-ea"/>
              </a:rPr>
              <a:t>Label</a:t>
            </a:r>
            <a:r>
              <a:rPr lang="zh-TW" altLang="en-US" sz="2000" dirty="0">
                <a:solidFill>
                  <a:schemeClr val="bg2">
                    <a:lumMod val="25000"/>
                  </a:schemeClr>
                </a:solidFill>
                <a:latin typeface="+mj-ea"/>
              </a:rPr>
              <a:t> 拉大至符合畫布大小</a:t>
            </a:r>
            <a:endParaRPr lang="en-US" altLang="zh-TW" sz="2400" dirty="0"/>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114</a:t>
            </a:fld>
            <a:endParaRPr lang="zh-TW" altLang="en-US"/>
          </a:p>
        </p:txBody>
      </p:sp>
      <p:sp>
        <p:nvSpPr>
          <p:cNvPr id="4" name="標題 3"/>
          <p:cNvSpPr>
            <a:spLocks noGrp="1"/>
          </p:cNvSpPr>
          <p:nvPr>
            <p:ph type="title"/>
          </p:nvPr>
        </p:nvSpPr>
        <p:spPr/>
        <p:txBody>
          <a:bodyPr/>
          <a:lstStyle/>
          <a:p>
            <a:r>
              <a:rPr lang="zh-TW" altLang="en-US" dirty="0"/>
              <a:t>新增控制項</a:t>
            </a:r>
            <a:r>
              <a:rPr lang="en-US" altLang="zh-TW" dirty="0"/>
              <a:t>Label 3/3</a:t>
            </a:r>
            <a:endParaRPr lang="zh-TW" altLang="en-US" dirty="0"/>
          </a:p>
        </p:txBody>
      </p:sp>
      <p:pic>
        <p:nvPicPr>
          <p:cNvPr id="7" name="圖片 6">
            <a:extLst>
              <a:ext uri="{FF2B5EF4-FFF2-40B4-BE49-F238E27FC236}">
                <a16:creationId xmlns:a16="http://schemas.microsoft.com/office/drawing/2014/main" id="{C96E08B6-2A4F-4FFF-8086-2CBB823B11D8}"/>
              </a:ext>
            </a:extLst>
          </p:cNvPr>
          <p:cNvPicPr>
            <a:picLocks noChangeAspect="1"/>
          </p:cNvPicPr>
          <p:nvPr/>
        </p:nvPicPr>
        <p:blipFill>
          <a:blip r:embed="rId2"/>
          <a:stretch>
            <a:fillRect/>
          </a:stretch>
        </p:blipFill>
        <p:spPr>
          <a:xfrm>
            <a:off x="3068376" y="1841313"/>
            <a:ext cx="302623" cy="284822"/>
          </a:xfrm>
          <a:prstGeom prst="rect">
            <a:avLst/>
          </a:prstGeom>
          <a:ln>
            <a:solidFill>
              <a:schemeClr val="accent1"/>
            </a:solidFill>
          </a:ln>
        </p:spPr>
      </p:pic>
      <p:pic>
        <p:nvPicPr>
          <p:cNvPr id="8" name="圖片 7">
            <a:extLst>
              <a:ext uri="{FF2B5EF4-FFF2-40B4-BE49-F238E27FC236}">
                <a16:creationId xmlns:a16="http://schemas.microsoft.com/office/drawing/2014/main" id="{5168D416-7DF1-481E-9736-0F489B556394}"/>
              </a:ext>
            </a:extLst>
          </p:cNvPr>
          <p:cNvPicPr>
            <a:picLocks noChangeAspect="1"/>
          </p:cNvPicPr>
          <p:nvPr/>
        </p:nvPicPr>
        <p:blipFill>
          <a:blip r:embed="rId3"/>
          <a:stretch>
            <a:fillRect/>
          </a:stretch>
        </p:blipFill>
        <p:spPr>
          <a:xfrm>
            <a:off x="3068375" y="2265431"/>
            <a:ext cx="302623" cy="284822"/>
          </a:xfrm>
          <a:prstGeom prst="rect">
            <a:avLst/>
          </a:prstGeom>
          <a:ln>
            <a:solidFill>
              <a:schemeClr val="accent1"/>
            </a:solidFill>
          </a:ln>
        </p:spPr>
      </p:pic>
      <p:pic>
        <p:nvPicPr>
          <p:cNvPr id="9" name="圖片 8">
            <a:extLst>
              <a:ext uri="{FF2B5EF4-FFF2-40B4-BE49-F238E27FC236}">
                <a16:creationId xmlns:a16="http://schemas.microsoft.com/office/drawing/2014/main" id="{E2283052-00AB-486E-A030-067206E16FC7}"/>
              </a:ext>
            </a:extLst>
          </p:cNvPr>
          <p:cNvPicPr>
            <a:picLocks noChangeAspect="1"/>
          </p:cNvPicPr>
          <p:nvPr/>
        </p:nvPicPr>
        <p:blipFill>
          <a:blip r:embed="rId4"/>
          <a:stretch>
            <a:fillRect/>
          </a:stretch>
        </p:blipFill>
        <p:spPr>
          <a:xfrm>
            <a:off x="1214438" y="3975792"/>
            <a:ext cx="9763125" cy="952500"/>
          </a:xfrm>
          <a:prstGeom prst="rect">
            <a:avLst/>
          </a:prstGeom>
          <a:ln>
            <a:solidFill>
              <a:schemeClr val="accent1"/>
            </a:solidFill>
          </a:ln>
        </p:spPr>
      </p:pic>
    </p:spTree>
    <p:extLst>
      <p:ext uri="{BB962C8B-B14F-4D97-AF65-F5344CB8AC3E}">
        <p14:creationId xmlns:p14="http://schemas.microsoft.com/office/powerpoint/2010/main" val="11258369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860126" y="1244601"/>
            <a:ext cx="10343377" cy="5111752"/>
          </a:xfrm>
        </p:spPr>
        <p:txBody>
          <a:bodyPr>
            <a:normAutofit/>
          </a:bodyPr>
          <a:lstStyle/>
          <a:p>
            <a:pPr lvl="0"/>
            <a:r>
              <a:rPr lang="zh-TW" altLang="zh-TW" b="1" dirty="0"/>
              <a:t>快捷鍵列</a:t>
            </a:r>
            <a:br>
              <a:rPr lang="en-US" altLang="zh-TW" dirty="0"/>
            </a:br>
            <a:r>
              <a:rPr lang="zh-TW" altLang="zh-TW" sz="2400" dirty="0"/>
              <a:t>在版面設計的畫面上方提供了一列能夠快速設定風格的快捷鍵列，根據不同的控制項所設定的項目可依據下拉選單做挑選，其中又以字型顏色，大小，字體變化設定為主，且在快捷列上也能使用排版功能將控制項做對齊，使排版更美觀。</a:t>
            </a:r>
          </a:p>
          <a:p>
            <a:endParaRPr lang="zh-TW" altLang="en-US" dirty="0"/>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115</a:t>
            </a:fld>
            <a:endParaRPr lang="zh-TW" altLang="en-US"/>
          </a:p>
        </p:txBody>
      </p:sp>
      <p:sp>
        <p:nvSpPr>
          <p:cNvPr id="4" name="標題 3"/>
          <p:cNvSpPr>
            <a:spLocks noGrp="1"/>
          </p:cNvSpPr>
          <p:nvPr>
            <p:ph type="title"/>
          </p:nvPr>
        </p:nvSpPr>
        <p:spPr/>
        <p:txBody>
          <a:bodyPr>
            <a:normAutofit/>
          </a:bodyPr>
          <a:lstStyle/>
          <a:p>
            <a:r>
              <a:rPr lang="zh-TW" altLang="en-US" dirty="0"/>
              <a:t>補充</a:t>
            </a:r>
            <a:r>
              <a:rPr lang="en-US" altLang="zh-TW" dirty="0"/>
              <a:t>:</a:t>
            </a:r>
            <a:r>
              <a:rPr lang="zh-TW" altLang="en-US" dirty="0"/>
              <a:t>排版快捷鍵說明</a:t>
            </a:r>
          </a:p>
        </p:txBody>
      </p:sp>
      <p:pic>
        <p:nvPicPr>
          <p:cNvPr id="22" name="圖片 21"/>
          <p:cNvPicPr/>
          <p:nvPr/>
        </p:nvPicPr>
        <p:blipFill>
          <a:blip r:embed="rId2"/>
          <a:stretch>
            <a:fillRect/>
          </a:stretch>
        </p:blipFill>
        <p:spPr>
          <a:xfrm>
            <a:off x="3515052" y="1603775"/>
            <a:ext cx="7320701" cy="332474"/>
          </a:xfrm>
          <a:prstGeom prst="rect">
            <a:avLst/>
          </a:prstGeom>
          <a:ln>
            <a:solidFill>
              <a:schemeClr val="tx1"/>
            </a:solidFill>
          </a:ln>
        </p:spPr>
      </p:pic>
    </p:spTree>
    <p:extLst>
      <p:ext uri="{BB962C8B-B14F-4D97-AF65-F5344CB8AC3E}">
        <p14:creationId xmlns:p14="http://schemas.microsoft.com/office/powerpoint/2010/main" val="38629035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p:cNvGraphicFramePr>
            <a:graphicFrameLocks noGrp="1"/>
          </p:cNvGraphicFramePr>
          <p:nvPr>
            <p:ph idx="1"/>
            <p:extLst>
              <p:ext uri="{D42A27DB-BD31-4B8C-83A1-F6EECF244321}">
                <p14:modId xmlns:p14="http://schemas.microsoft.com/office/powerpoint/2010/main" val="1146844788"/>
              </p:ext>
            </p:extLst>
          </p:nvPr>
        </p:nvGraphicFramePr>
        <p:xfrm>
          <a:off x="1351723" y="1113183"/>
          <a:ext cx="9091354" cy="5549927"/>
        </p:xfrm>
        <a:graphic>
          <a:graphicData uri="http://schemas.openxmlformats.org/drawingml/2006/table">
            <a:tbl>
              <a:tblPr firstRow="1" firstCol="1" bandRow="1">
                <a:tableStyleId>{5C22544A-7EE6-4342-B048-85BDC9FD1C3A}</a:tableStyleId>
              </a:tblPr>
              <a:tblGrid>
                <a:gridCol w="2065341">
                  <a:extLst>
                    <a:ext uri="{9D8B030D-6E8A-4147-A177-3AD203B41FA5}">
                      <a16:colId xmlns:a16="http://schemas.microsoft.com/office/drawing/2014/main" val="20000"/>
                    </a:ext>
                  </a:extLst>
                </a:gridCol>
                <a:gridCol w="2236329">
                  <a:extLst>
                    <a:ext uri="{9D8B030D-6E8A-4147-A177-3AD203B41FA5}">
                      <a16:colId xmlns:a16="http://schemas.microsoft.com/office/drawing/2014/main" val="20001"/>
                    </a:ext>
                  </a:extLst>
                </a:gridCol>
                <a:gridCol w="4789684">
                  <a:extLst>
                    <a:ext uri="{9D8B030D-6E8A-4147-A177-3AD203B41FA5}">
                      <a16:colId xmlns:a16="http://schemas.microsoft.com/office/drawing/2014/main" val="20002"/>
                    </a:ext>
                  </a:extLst>
                </a:gridCol>
              </a:tblGrid>
              <a:tr h="237478">
                <a:tc>
                  <a:txBody>
                    <a:bodyPr/>
                    <a:lstStyle/>
                    <a:p>
                      <a:pPr algn="ctr">
                        <a:spcAft>
                          <a:spcPts val="0"/>
                        </a:spcAft>
                      </a:pPr>
                      <a:r>
                        <a:rPr lang="zh-TW" sz="1200" kern="100" dirty="0">
                          <a:effectLst/>
                          <a:latin typeface="標楷體" panose="03000509000000000000" pitchFamily="65" charset="-120"/>
                          <a:ea typeface="標楷體" panose="03000509000000000000" pitchFamily="65" charset="-120"/>
                        </a:rPr>
                        <a:t>功能圖示</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tc>
                <a:tc>
                  <a:txBody>
                    <a:bodyPr/>
                    <a:lstStyle/>
                    <a:p>
                      <a:pPr algn="ctr">
                        <a:spcAft>
                          <a:spcPts val="0"/>
                        </a:spcAft>
                      </a:pPr>
                      <a:r>
                        <a:rPr lang="zh-TW" sz="1200" kern="100" dirty="0">
                          <a:effectLst/>
                          <a:latin typeface="標楷體" panose="03000509000000000000" pitchFamily="65" charset="-120"/>
                          <a:ea typeface="標楷體" panose="03000509000000000000" pitchFamily="65" charset="-120"/>
                        </a:rPr>
                        <a:t>功能名稱</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tc>
                <a:tc>
                  <a:txBody>
                    <a:bodyPr/>
                    <a:lstStyle/>
                    <a:p>
                      <a:pPr algn="ctr">
                        <a:spcAft>
                          <a:spcPts val="0"/>
                        </a:spcAft>
                      </a:pPr>
                      <a:r>
                        <a:rPr lang="zh-TW" sz="1200" kern="100" dirty="0">
                          <a:effectLst/>
                          <a:latin typeface="標楷體" panose="03000509000000000000" pitchFamily="65" charset="-120"/>
                          <a:ea typeface="標楷體" panose="03000509000000000000" pitchFamily="65" charset="-120"/>
                        </a:rPr>
                        <a:t>說明</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tc>
                <a:extLst>
                  <a:ext uri="{0D108BD9-81ED-4DB2-BD59-A6C34878D82A}">
                    <a16:rowId xmlns:a16="http://schemas.microsoft.com/office/drawing/2014/main" val="10000"/>
                  </a:ext>
                </a:extLst>
              </a:tr>
              <a:tr h="551562">
                <a:tc>
                  <a:txBody>
                    <a:bodyPr/>
                    <a:lstStyle/>
                    <a:p>
                      <a:pPr algn="ctr">
                        <a:lnSpc>
                          <a:spcPct val="300000"/>
                        </a:lnSpc>
                        <a:spcAft>
                          <a:spcPts val="0"/>
                        </a:spcAft>
                      </a:pPr>
                      <a:endParaRPr lang="en-US"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tc>
                  <a:txBody>
                    <a:bodyPr/>
                    <a:lstStyle/>
                    <a:p>
                      <a:pPr algn="ctr">
                        <a:lnSpc>
                          <a:spcPct val="300000"/>
                        </a:lnSpc>
                        <a:spcAft>
                          <a:spcPts val="0"/>
                        </a:spcAft>
                      </a:pPr>
                      <a:r>
                        <a:rPr lang="zh-TW" sz="1400" kern="100" dirty="0">
                          <a:effectLst/>
                          <a:latin typeface="標楷體" panose="03000509000000000000" pitchFamily="65" charset="-120"/>
                          <a:ea typeface="標楷體" panose="03000509000000000000" pitchFamily="65" charset="-120"/>
                        </a:rPr>
                        <a:t>頁面縮放比例</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tc>
                  <a:txBody>
                    <a:bodyPr/>
                    <a:lstStyle/>
                    <a:p>
                      <a:pPr>
                        <a:spcAft>
                          <a:spcPts val="0"/>
                        </a:spcAft>
                      </a:pPr>
                      <a:r>
                        <a:rPr lang="zh-TW" sz="1400" kern="100" dirty="0">
                          <a:effectLst/>
                          <a:latin typeface="標楷體" panose="03000509000000000000" pitchFamily="65" charset="-120"/>
                          <a:ea typeface="標楷體" panose="03000509000000000000" pitchFamily="65" charset="-120"/>
                        </a:rPr>
                        <a:t>在頁面編輯時可另外調整其設計版面的縮放比例，方便設計者進行頁面排版。</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extLst>
                  <a:ext uri="{0D108BD9-81ED-4DB2-BD59-A6C34878D82A}">
                    <a16:rowId xmlns:a16="http://schemas.microsoft.com/office/drawing/2014/main" val="10001"/>
                  </a:ext>
                </a:extLst>
              </a:tr>
              <a:tr h="598066">
                <a:tc>
                  <a:txBody>
                    <a:bodyPr/>
                    <a:lstStyle/>
                    <a:p>
                      <a:pPr algn="ctr">
                        <a:lnSpc>
                          <a:spcPct val="250000"/>
                        </a:lnSpc>
                        <a:spcBef>
                          <a:spcPts val="1200"/>
                        </a:spcBef>
                        <a:spcAft>
                          <a:spcPts val="0"/>
                        </a:spcAft>
                      </a:pPr>
                      <a:endParaRPr lang="en-US"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tc>
                  <a:txBody>
                    <a:bodyPr/>
                    <a:lstStyle/>
                    <a:p>
                      <a:pPr algn="ctr">
                        <a:lnSpc>
                          <a:spcPct val="250000"/>
                        </a:lnSpc>
                        <a:spcBef>
                          <a:spcPts val="1200"/>
                        </a:spcBef>
                        <a:spcAft>
                          <a:spcPts val="1200"/>
                        </a:spcAft>
                      </a:pPr>
                      <a:r>
                        <a:rPr lang="zh-TW" sz="1400" kern="100" dirty="0">
                          <a:effectLst/>
                          <a:latin typeface="標楷體" panose="03000509000000000000" pitchFamily="65" charset="-120"/>
                          <a:ea typeface="標楷體" panose="03000509000000000000" pitchFamily="65" charset="-120"/>
                        </a:rPr>
                        <a:t>顯示資料標籤</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tc>
                  <a:txBody>
                    <a:bodyPr/>
                    <a:lstStyle/>
                    <a:p>
                      <a:pPr>
                        <a:spcAft>
                          <a:spcPts val="0"/>
                        </a:spcAft>
                      </a:pPr>
                      <a:r>
                        <a:rPr lang="zh-TW" sz="1400" kern="100" dirty="0">
                          <a:effectLst/>
                          <a:latin typeface="標楷體" panose="03000509000000000000" pitchFamily="65" charset="-120"/>
                          <a:ea typeface="標楷體" panose="03000509000000000000" pitchFamily="65" charset="-120"/>
                        </a:rPr>
                        <a:t>在頁面編輯時勾選此選項可以在版面中控制項元件上顯示設定好的資料來源，方便設計者做頁面資料設定與維護。</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extLst>
                  <a:ext uri="{0D108BD9-81ED-4DB2-BD59-A6C34878D82A}">
                    <a16:rowId xmlns:a16="http://schemas.microsoft.com/office/drawing/2014/main" val="10002"/>
                  </a:ext>
                </a:extLst>
              </a:tr>
              <a:tr h="367709">
                <a:tc>
                  <a:txBody>
                    <a:bodyPr/>
                    <a:lstStyle/>
                    <a:p>
                      <a:pPr algn="ctr">
                        <a:spcAft>
                          <a:spcPts val="0"/>
                        </a:spcAft>
                      </a:pPr>
                      <a:endParaRPr lang="en-US"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tc>
                  <a:txBody>
                    <a:bodyPr/>
                    <a:lstStyle/>
                    <a:p>
                      <a:pPr algn="ctr">
                        <a:lnSpc>
                          <a:spcPct val="200000"/>
                        </a:lnSpc>
                        <a:spcAft>
                          <a:spcPts val="0"/>
                        </a:spcAft>
                      </a:pPr>
                      <a:r>
                        <a:rPr lang="zh-TW" sz="1400" kern="100" dirty="0">
                          <a:effectLst/>
                          <a:latin typeface="標楷體" panose="03000509000000000000" pitchFamily="65" charset="-120"/>
                          <a:ea typeface="標楷體" panose="03000509000000000000" pitchFamily="65" charset="-120"/>
                        </a:rPr>
                        <a:t>對齊</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tc>
                  <a:txBody>
                    <a:bodyPr/>
                    <a:lstStyle/>
                    <a:p>
                      <a:pPr>
                        <a:spcAft>
                          <a:spcPts val="0"/>
                        </a:spcAft>
                      </a:pPr>
                      <a:r>
                        <a:rPr lang="zh-TW" sz="1400" kern="100" dirty="0">
                          <a:effectLst/>
                          <a:latin typeface="標楷體" panose="03000509000000000000" pitchFamily="65" charset="-120"/>
                          <a:ea typeface="標楷體" panose="03000509000000000000" pitchFamily="65" charset="-120"/>
                        </a:rPr>
                        <a:t>主要搭配頁面設計時所提供的控制項進行設計</a:t>
                      </a:r>
                      <a:r>
                        <a:rPr lang="en-US" sz="1400" kern="100" dirty="0">
                          <a:effectLst/>
                          <a:latin typeface="標楷體" panose="03000509000000000000" pitchFamily="65" charset="-120"/>
                          <a:ea typeface="標楷體" panose="03000509000000000000" pitchFamily="65" charset="-120"/>
                        </a:rPr>
                        <a:t>Layout</a:t>
                      </a:r>
                      <a:r>
                        <a:rPr lang="zh-TW" sz="1400" kern="100" dirty="0">
                          <a:effectLst/>
                          <a:latin typeface="標楷體" panose="03000509000000000000" pitchFamily="65" charset="-120"/>
                          <a:ea typeface="標楷體" panose="03000509000000000000" pitchFamily="65" charset="-120"/>
                        </a:rPr>
                        <a:t>排版。</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extLst>
                  <a:ext uri="{0D108BD9-81ED-4DB2-BD59-A6C34878D82A}">
                    <a16:rowId xmlns:a16="http://schemas.microsoft.com/office/drawing/2014/main" val="10003"/>
                  </a:ext>
                </a:extLst>
              </a:tr>
              <a:tr h="367709">
                <a:tc>
                  <a:txBody>
                    <a:bodyPr/>
                    <a:lstStyle/>
                    <a:p>
                      <a:pPr algn="ctr">
                        <a:spcAft>
                          <a:spcPts val="0"/>
                        </a:spcAft>
                      </a:pPr>
                      <a:endParaRPr lang="en-US"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tc>
                  <a:txBody>
                    <a:bodyPr/>
                    <a:lstStyle/>
                    <a:p>
                      <a:pPr algn="ctr">
                        <a:lnSpc>
                          <a:spcPct val="200000"/>
                        </a:lnSpc>
                        <a:spcAft>
                          <a:spcPts val="0"/>
                        </a:spcAft>
                      </a:pPr>
                      <a:r>
                        <a:rPr lang="zh-TW" sz="1400" kern="100" dirty="0">
                          <a:effectLst/>
                          <a:latin typeface="標楷體" panose="03000509000000000000" pitchFamily="65" charset="-120"/>
                          <a:ea typeface="標楷體" panose="03000509000000000000" pitchFamily="65" charset="-120"/>
                        </a:rPr>
                        <a:t>圖層排列</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tc>
                  <a:txBody>
                    <a:bodyPr/>
                    <a:lstStyle/>
                    <a:p>
                      <a:pPr>
                        <a:spcAft>
                          <a:spcPts val="0"/>
                        </a:spcAft>
                      </a:pPr>
                      <a:r>
                        <a:rPr lang="zh-TW" sz="1400" kern="100" dirty="0">
                          <a:effectLst/>
                          <a:latin typeface="標楷體" panose="03000509000000000000" pitchFamily="65" charset="-120"/>
                          <a:ea typeface="標楷體" panose="03000509000000000000" pitchFamily="65" charset="-120"/>
                        </a:rPr>
                        <a:t>主要依據圖層順序進行排列，圖層順序越大，物件越上方。</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extLst>
                  <a:ext uri="{0D108BD9-81ED-4DB2-BD59-A6C34878D82A}">
                    <a16:rowId xmlns:a16="http://schemas.microsoft.com/office/drawing/2014/main" val="10004"/>
                  </a:ext>
                </a:extLst>
              </a:tr>
              <a:tr h="367709">
                <a:tc>
                  <a:txBody>
                    <a:bodyPr/>
                    <a:lstStyle/>
                    <a:p>
                      <a:pPr algn="ctr">
                        <a:spcAft>
                          <a:spcPts val="0"/>
                        </a:spcAft>
                      </a:pPr>
                      <a:endParaRPr lang="en-US"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tc>
                  <a:txBody>
                    <a:bodyPr/>
                    <a:lstStyle/>
                    <a:p>
                      <a:pPr algn="ctr">
                        <a:lnSpc>
                          <a:spcPct val="200000"/>
                        </a:lnSpc>
                        <a:spcAft>
                          <a:spcPts val="0"/>
                        </a:spcAft>
                      </a:pPr>
                      <a:r>
                        <a:rPr lang="zh-TW" sz="1400" kern="100" dirty="0">
                          <a:effectLst/>
                          <a:latin typeface="標楷體" panose="03000509000000000000" pitchFamily="65" charset="-120"/>
                          <a:ea typeface="標楷體" panose="03000509000000000000" pitchFamily="65" charset="-120"/>
                        </a:rPr>
                        <a:t>調整清單</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tc>
                  <a:txBody>
                    <a:bodyPr/>
                    <a:lstStyle/>
                    <a:p>
                      <a:pPr>
                        <a:spcAft>
                          <a:spcPts val="0"/>
                        </a:spcAft>
                      </a:pPr>
                      <a:r>
                        <a:rPr lang="zh-TW" sz="1400" kern="100" dirty="0">
                          <a:effectLst/>
                          <a:latin typeface="標楷體" panose="03000509000000000000" pitchFamily="65" charset="-120"/>
                          <a:ea typeface="標楷體" panose="03000509000000000000" pitchFamily="65" charset="-120"/>
                        </a:rPr>
                        <a:t>根據不同項目可設定的功能也有所不同，請依項目選擇進行修改</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extLst>
                  <a:ext uri="{0D108BD9-81ED-4DB2-BD59-A6C34878D82A}">
                    <a16:rowId xmlns:a16="http://schemas.microsoft.com/office/drawing/2014/main" val="10005"/>
                  </a:ext>
                </a:extLst>
              </a:tr>
              <a:tr h="367709">
                <a:tc>
                  <a:txBody>
                    <a:bodyPr/>
                    <a:lstStyle/>
                    <a:p>
                      <a:pPr algn="ctr">
                        <a:spcAft>
                          <a:spcPts val="0"/>
                        </a:spcAft>
                      </a:pPr>
                      <a:endParaRPr lang="en-US"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tc>
                  <a:txBody>
                    <a:bodyPr/>
                    <a:lstStyle/>
                    <a:p>
                      <a:pPr algn="ctr">
                        <a:lnSpc>
                          <a:spcPct val="200000"/>
                        </a:lnSpc>
                        <a:spcAft>
                          <a:spcPts val="0"/>
                        </a:spcAft>
                      </a:pPr>
                      <a:r>
                        <a:rPr lang="zh-TW" sz="1400" kern="100" dirty="0">
                          <a:effectLst/>
                          <a:latin typeface="標楷體" panose="03000509000000000000" pitchFamily="65" charset="-120"/>
                          <a:ea typeface="標楷體" panose="03000509000000000000" pitchFamily="65" charset="-120"/>
                        </a:rPr>
                        <a:t>字體選單</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tc>
                  <a:txBody>
                    <a:bodyPr/>
                    <a:lstStyle/>
                    <a:p>
                      <a:pPr>
                        <a:spcAft>
                          <a:spcPts val="0"/>
                        </a:spcAft>
                      </a:pPr>
                      <a:r>
                        <a:rPr lang="zh-TW" sz="1400" kern="100" dirty="0">
                          <a:effectLst/>
                          <a:latin typeface="標楷體" panose="03000509000000000000" pitchFamily="65" charset="-120"/>
                          <a:ea typeface="標楷體" panose="03000509000000000000" pitchFamily="65" charset="-120"/>
                        </a:rPr>
                        <a:t>提供多種字體選擇供設計者挑選更改字體樣式。</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extLst>
                  <a:ext uri="{0D108BD9-81ED-4DB2-BD59-A6C34878D82A}">
                    <a16:rowId xmlns:a16="http://schemas.microsoft.com/office/drawing/2014/main" val="10006"/>
                  </a:ext>
                </a:extLst>
              </a:tr>
              <a:tr h="409563">
                <a:tc>
                  <a:txBody>
                    <a:bodyPr/>
                    <a:lstStyle/>
                    <a:p>
                      <a:pPr algn="ctr">
                        <a:spcAft>
                          <a:spcPts val="0"/>
                        </a:spcAft>
                      </a:pPr>
                      <a:endParaRPr lang="en-US"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tc>
                  <a:txBody>
                    <a:bodyPr/>
                    <a:lstStyle/>
                    <a:p>
                      <a:pPr algn="ctr">
                        <a:lnSpc>
                          <a:spcPct val="200000"/>
                        </a:lnSpc>
                        <a:spcAft>
                          <a:spcPts val="0"/>
                        </a:spcAft>
                      </a:pPr>
                      <a:r>
                        <a:rPr lang="zh-TW" sz="1400" kern="100" dirty="0">
                          <a:effectLst/>
                          <a:latin typeface="標楷體" panose="03000509000000000000" pitchFamily="65" charset="-120"/>
                          <a:ea typeface="標楷體" panose="03000509000000000000" pitchFamily="65" charset="-120"/>
                        </a:rPr>
                        <a:t>文字大小</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tc>
                  <a:txBody>
                    <a:bodyPr/>
                    <a:lstStyle/>
                    <a:p>
                      <a:pPr>
                        <a:spcAft>
                          <a:spcPts val="0"/>
                        </a:spcAft>
                      </a:pPr>
                      <a:r>
                        <a:rPr lang="zh-TW" sz="1400" kern="100" dirty="0">
                          <a:effectLst/>
                          <a:latin typeface="標楷體" panose="03000509000000000000" pitchFamily="65" charset="-120"/>
                          <a:ea typeface="標楷體" panose="03000509000000000000" pitchFamily="65" charset="-120"/>
                        </a:rPr>
                        <a:t>更改文字大小，以最小</a:t>
                      </a:r>
                      <a:r>
                        <a:rPr lang="en-US" sz="1400" kern="100" dirty="0">
                          <a:effectLst/>
                          <a:latin typeface="標楷體" panose="03000509000000000000" pitchFamily="65" charset="-120"/>
                          <a:ea typeface="標楷體" panose="03000509000000000000" pitchFamily="65" charset="-120"/>
                        </a:rPr>
                        <a:t>6pt</a:t>
                      </a:r>
                      <a:r>
                        <a:rPr lang="zh-TW" sz="1400" kern="100" dirty="0">
                          <a:effectLst/>
                          <a:latin typeface="標楷體" panose="03000509000000000000" pitchFamily="65" charset="-120"/>
                          <a:ea typeface="標楷體" panose="03000509000000000000" pitchFamily="65" charset="-120"/>
                        </a:rPr>
                        <a:t>至最大</a:t>
                      </a:r>
                      <a:r>
                        <a:rPr lang="en-US" sz="1400" kern="100" dirty="0">
                          <a:effectLst/>
                          <a:latin typeface="標楷體" panose="03000509000000000000" pitchFamily="65" charset="-120"/>
                          <a:ea typeface="標楷體" panose="03000509000000000000" pitchFamily="65" charset="-120"/>
                        </a:rPr>
                        <a:t>72pt</a:t>
                      </a:r>
                      <a:r>
                        <a:rPr lang="zh-TW" sz="1400" kern="100" dirty="0">
                          <a:effectLst/>
                          <a:latin typeface="標楷體" panose="03000509000000000000" pitchFamily="65" charset="-120"/>
                          <a:ea typeface="標楷體" panose="03000509000000000000" pitchFamily="65" charset="-120"/>
                        </a:rPr>
                        <a:t>讓設計者挑選。</a:t>
                      </a:r>
                      <a:br>
                        <a:rPr lang="en-US" altLang="zh-TW" sz="1400" kern="100" dirty="0">
                          <a:effectLst/>
                          <a:latin typeface="標楷體" panose="03000509000000000000" pitchFamily="65" charset="-120"/>
                          <a:ea typeface="標楷體" panose="03000509000000000000" pitchFamily="65" charset="-120"/>
                        </a:rPr>
                      </a:br>
                      <a:r>
                        <a:rPr lang="en-US" altLang="zh-TW" sz="1400" b="1" kern="100" dirty="0">
                          <a:solidFill>
                            <a:srgbClr val="00B050"/>
                          </a:solidFill>
                          <a:effectLst/>
                          <a:latin typeface="標楷體" panose="03000509000000000000" pitchFamily="65" charset="-120"/>
                          <a:ea typeface="標楷體" panose="03000509000000000000" pitchFamily="65" charset="-120"/>
                        </a:rPr>
                        <a:t>(</a:t>
                      </a:r>
                      <a:r>
                        <a:rPr lang="zh-TW" altLang="en-US" sz="1400" b="1" kern="100" dirty="0">
                          <a:solidFill>
                            <a:srgbClr val="00B050"/>
                          </a:solidFill>
                          <a:effectLst/>
                          <a:latin typeface="標楷體" panose="03000509000000000000" pitchFamily="65" charset="-120"/>
                          <a:ea typeface="標楷體" panose="03000509000000000000" pitchFamily="65" charset="-120"/>
                        </a:rPr>
                        <a:t>會受</a:t>
                      </a:r>
                      <a:r>
                        <a:rPr lang="en-US" altLang="zh-TW" sz="1400" b="1" kern="100" dirty="0">
                          <a:solidFill>
                            <a:srgbClr val="00B050"/>
                          </a:solidFill>
                          <a:effectLst/>
                          <a:latin typeface="標楷體" panose="03000509000000000000" pitchFamily="65" charset="-120"/>
                          <a:ea typeface="標楷體" panose="03000509000000000000" pitchFamily="65" charset="-120"/>
                        </a:rPr>
                        <a:t>Chrome</a:t>
                      </a:r>
                      <a:r>
                        <a:rPr lang="zh-TW" altLang="en-US" sz="1400" b="1" kern="100" dirty="0">
                          <a:solidFill>
                            <a:srgbClr val="00B050"/>
                          </a:solidFill>
                          <a:effectLst/>
                          <a:latin typeface="標楷體" panose="03000509000000000000" pitchFamily="65" charset="-120"/>
                          <a:ea typeface="標楷體" panose="03000509000000000000" pitchFamily="65" charset="-120"/>
                        </a:rPr>
                        <a:t>最小字體影響</a:t>
                      </a:r>
                      <a:r>
                        <a:rPr lang="en-US" altLang="zh-TW" sz="1400" b="1" kern="100" dirty="0">
                          <a:solidFill>
                            <a:srgbClr val="00B050"/>
                          </a:solidFill>
                          <a:effectLst/>
                          <a:latin typeface="標楷體" panose="03000509000000000000" pitchFamily="65" charset="-120"/>
                          <a:ea typeface="標楷體" panose="03000509000000000000" pitchFamily="65" charset="-120"/>
                        </a:rPr>
                        <a:t>)</a:t>
                      </a:r>
                      <a:endParaRPr lang="zh-TW" sz="1400" b="1" kern="100" dirty="0">
                        <a:solidFill>
                          <a:srgbClr val="00B050"/>
                        </a:solidFill>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extLst>
                  <a:ext uri="{0D108BD9-81ED-4DB2-BD59-A6C34878D82A}">
                    <a16:rowId xmlns:a16="http://schemas.microsoft.com/office/drawing/2014/main" val="10007"/>
                  </a:ext>
                </a:extLst>
              </a:tr>
              <a:tr h="367709">
                <a:tc>
                  <a:txBody>
                    <a:bodyPr/>
                    <a:lstStyle/>
                    <a:p>
                      <a:pPr algn="ctr">
                        <a:spcAft>
                          <a:spcPts val="0"/>
                        </a:spcAft>
                      </a:pPr>
                      <a:endParaRPr lang="en-US"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tc>
                  <a:txBody>
                    <a:bodyPr/>
                    <a:lstStyle/>
                    <a:p>
                      <a:pPr algn="ctr">
                        <a:lnSpc>
                          <a:spcPct val="200000"/>
                        </a:lnSpc>
                        <a:spcAft>
                          <a:spcPts val="0"/>
                        </a:spcAft>
                      </a:pPr>
                      <a:r>
                        <a:rPr lang="zh-TW" sz="1400" kern="100" dirty="0">
                          <a:effectLst/>
                          <a:latin typeface="標楷體" panose="03000509000000000000" pitchFamily="65" charset="-120"/>
                          <a:ea typeface="標楷體" panose="03000509000000000000" pitchFamily="65" charset="-120"/>
                        </a:rPr>
                        <a:t>文字顏色</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tc>
                  <a:txBody>
                    <a:bodyPr/>
                    <a:lstStyle/>
                    <a:p>
                      <a:pPr>
                        <a:spcAft>
                          <a:spcPts val="0"/>
                        </a:spcAft>
                      </a:pPr>
                      <a:r>
                        <a:rPr lang="zh-TW" sz="1400" kern="100" dirty="0">
                          <a:effectLst/>
                          <a:latin typeface="標楷體" panose="03000509000000000000" pitchFamily="65" charset="-120"/>
                          <a:ea typeface="標楷體" panose="03000509000000000000" pitchFamily="65" charset="-120"/>
                        </a:rPr>
                        <a:t>更改文字顏色，提供</a:t>
                      </a:r>
                      <a:r>
                        <a:rPr lang="en-US" sz="1400" kern="100" dirty="0">
                          <a:effectLst/>
                          <a:latin typeface="標楷體" panose="03000509000000000000" pitchFamily="65" charset="-120"/>
                          <a:ea typeface="標楷體" panose="03000509000000000000" pitchFamily="65" charset="-120"/>
                        </a:rPr>
                        <a:t>RGB</a:t>
                      </a:r>
                      <a:r>
                        <a:rPr lang="zh-TW" sz="1400" kern="100" dirty="0">
                          <a:effectLst/>
                          <a:latin typeface="標楷體" panose="03000509000000000000" pitchFamily="65" charset="-120"/>
                          <a:ea typeface="標楷體" panose="03000509000000000000" pitchFamily="65" charset="-120"/>
                        </a:rPr>
                        <a:t>多種色彩及自訂顏色功能。</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extLst>
                  <a:ext uri="{0D108BD9-81ED-4DB2-BD59-A6C34878D82A}">
                    <a16:rowId xmlns:a16="http://schemas.microsoft.com/office/drawing/2014/main" val="10008"/>
                  </a:ext>
                </a:extLst>
              </a:tr>
              <a:tr h="367709">
                <a:tc>
                  <a:txBody>
                    <a:bodyPr/>
                    <a:lstStyle/>
                    <a:p>
                      <a:pPr algn="ctr">
                        <a:spcAft>
                          <a:spcPts val="0"/>
                        </a:spcAft>
                      </a:pPr>
                      <a:endParaRPr lang="en-US"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tc>
                  <a:txBody>
                    <a:bodyPr/>
                    <a:lstStyle/>
                    <a:p>
                      <a:pPr algn="ctr">
                        <a:lnSpc>
                          <a:spcPct val="200000"/>
                        </a:lnSpc>
                        <a:spcAft>
                          <a:spcPts val="0"/>
                        </a:spcAft>
                      </a:pPr>
                      <a:r>
                        <a:rPr lang="zh-TW" sz="1400" kern="100" dirty="0">
                          <a:effectLst/>
                          <a:latin typeface="標楷體" panose="03000509000000000000" pitchFamily="65" charset="-120"/>
                          <a:ea typeface="標楷體" panose="03000509000000000000" pitchFamily="65" charset="-120"/>
                        </a:rPr>
                        <a:t>背景顏色</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tc>
                  <a:txBody>
                    <a:bodyPr/>
                    <a:lstStyle/>
                    <a:p>
                      <a:pPr>
                        <a:spcAft>
                          <a:spcPts val="0"/>
                        </a:spcAft>
                      </a:pPr>
                      <a:r>
                        <a:rPr lang="zh-TW" sz="1400" kern="100" dirty="0">
                          <a:effectLst/>
                          <a:latin typeface="標楷體" panose="03000509000000000000" pitchFamily="65" charset="-120"/>
                          <a:ea typeface="標楷體" panose="03000509000000000000" pitchFamily="65" charset="-120"/>
                        </a:rPr>
                        <a:t>更改背景顏色，提供</a:t>
                      </a:r>
                      <a:r>
                        <a:rPr lang="en-US" sz="1400" kern="100" dirty="0">
                          <a:effectLst/>
                          <a:latin typeface="標楷體" panose="03000509000000000000" pitchFamily="65" charset="-120"/>
                          <a:ea typeface="標楷體" panose="03000509000000000000" pitchFamily="65" charset="-120"/>
                        </a:rPr>
                        <a:t>RGB</a:t>
                      </a:r>
                      <a:r>
                        <a:rPr lang="zh-TW" sz="1400" kern="100" dirty="0">
                          <a:effectLst/>
                          <a:latin typeface="標楷體" panose="03000509000000000000" pitchFamily="65" charset="-120"/>
                          <a:ea typeface="標楷體" panose="03000509000000000000" pitchFamily="65" charset="-120"/>
                        </a:rPr>
                        <a:t>多種色彩及自訂顏色功能。</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extLst>
                  <a:ext uri="{0D108BD9-81ED-4DB2-BD59-A6C34878D82A}">
                    <a16:rowId xmlns:a16="http://schemas.microsoft.com/office/drawing/2014/main" val="10009"/>
                  </a:ext>
                </a:extLst>
              </a:tr>
              <a:tr h="367709">
                <a:tc>
                  <a:txBody>
                    <a:bodyPr/>
                    <a:lstStyle/>
                    <a:p>
                      <a:pPr algn="ctr">
                        <a:spcAft>
                          <a:spcPts val="0"/>
                        </a:spcAft>
                      </a:pPr>
                      <a:endParaRPr lang="en-US"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tc>
                  <a:txBody>
                    <a:bodyPr/>
                    <a:lstStyle/>
                    <a:p>
                      <a:pPr algn="ctr">
                        <a:lnSpc>
                          <a:spcPct val="200000"/>
                        </a:lnSpc>
                        <a:spcAft>
                          <a:spcPts val="0"/>
                        </a:spcAft>
                      </a:pPr>
                      <a:r>
                        <a:rPr lang="zh-TW" sz="1400" kern="100" dirty="0">
                          <a:effectLst/>
                          <a:latin typeface="標楷體" panose="03000509000000000000" pitchFamily="65" charset="-120"/>
                          <a:ea typeface="標楷體" panose="03000509000000000000" pitchFamily="65" charset="-120"/>
                        </a:rPr>
                        <a:t>字體粗細</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tc>
                  <a:txBody>
                    <a:bodyPr/>
                    <a:lstStyle/>
                    <a:p>
                      <a:pPr>
                        <a:spcAft>
                          <a:spcPts val="0"/>
                        </a:spcAft>
                      </a:pPr>
                      <a:r>
                        <a:rPr lang="zh-TW" sz="1400" kern="100" dirty="0">
                          <a:effectLst/>
                          <a:latin typeface="標楷體" panose="03000509000000000000" pitchFamily="65" charset="-120"/>
                          <a:ea typeface="標楷體" panose="03000509000000000000" pitchFamily="65" charset="-120"/>
                        </a:rPr>
                        <a:t>修改字體粗細變化，讓文字標明更清楚。</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extLst>
                  <a:ext uri="{0D108BD9-81ED-4DB2-BD59-A6C34878D82A}">
                    <a16:rowId xmlns:a16="http://schemas.microsoft.com/office/drawing/2014/main" val="10010"/>
                  </a:ext>
                </a:extLst>
              </a:tr>
              <a:tr h="367709">
                <a:tc>
                  <a:txBody>
                    <a:bodyPr/>
                    <a:lstStyle/>
                    <a:p>
                      <a:pPr algn="ctr">
                        <a:spcAft>
                          <a:spcPts val="0"/>
                        </a:spcAft>
                      </a:pPr>
                      <a:endParaRPr lang="en-US"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tc>
                  <a:txBody>
                    <a:bodyPr/>
                    <a:lstStyle/>
                    <a:p>
                      <a:pPr algn="ctr">
                        <a:lnSpc>
                          <a:spcPct val="200000"/>
                        </a:lnSpc>
                        <a:spcAft>
                          <a:spcPts val="0"/>
                        </a:spcAft>
                      </a:pPr>
                      <a:r>
                        <a:rPr lang="zh-TW" sz="1400" kern="100" dirty="0">
                          <a:effectLst/>
                          <a:latin typeface="標楷體" panose="03000509000000000000" pitchFamily="65" charset="-120"/>
                          <a:ea typeface="標楷體" panose="03000509000000000000" pitchFamily="65" charset="-120"/>
                        </a:rPr>
                        <a:t>字型斜體</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tc>
                  <a:txBody>
                    <a:bodyPr/>
                    <a:lstStyle/>
                    <a:p>
                      <a:pPr>
                        <a:spcAft>
                          <a:spcPts val="0"/>
                        </a:spcAft>
                      </a:pPr>
                      <a:r>
                        <a:rPr lang="zh-TW" sz="1400" kern="100" dirty="0">
                          <a:effectLst/>
                          <a:latin typeface="標楷體" panose="03000509000000000000" pitchFamily="65" charset="-120"/>
                          <a:ea typeface="標楷體" panose="03000509000000000000" pitchFamily="65" charset="-120"/>
                        </a:rPr>
                        <a:t>修改字體傾斜變化，讓文字標明更清楚。</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extLst>
                  <a:ext uri="{0D108BD9-81ED-4DB2-BD59-A6C34878D82A}">
                    <a16:rowId xmlns:a16="http://schemas.microsoft.com/office/drawing/2014/main" val="10011"/>
                  </a:ext>
                </a:extLst>
              </a:tr>
              <a:tr h="367709">
                <a:tc>
                  <a:txBody>
                    <a:bodyPr/>
                    <a:lstStyle/>
                    <a:p>
                      <a:pPr algn="ctr">
                        <a:spcAft>
                          <a:spcPts val="0"/>
                        </a:spcAft>
                      </a:pPr>
                      <a:endParaRPr lang="en-US"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tc>
                  <a:txBody>
                    <a:bodyPr/>
                    <a:lstStyle/>
                    <a:p>
                      <a:pPr algn="ctr">
                        <a:lnSpc>
                          <a:spcPct val="200000"/>
                        </a:lnSpc>
                        <a:spcAft>
                          <a:spcPts val="0"/>
                        </a:spcAft>
                      </a:pPr>
                      <a:r>
                        <a:rPr lang="zh-TW" sz="1400" kern="100" dirty="0">
                          <a:effectLst/>
                          <a:latin typeface="標楷體" panose="03000509000000000000" pitchFamily="65" charset="-120"/>
                          <a:ea typeface="標楷體" panose="03000509000000000000" pitchFamily="65" charset="-120"/>
                        </a:rPr>
                        <a:t>字體底線</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tc>
                  <a:txBody>
                    <a:bodyPr/>
                    <a:lstStyle/>
                    <a:p>
                      <a:pPr>
                        <a:spcAft>
                          <a:spcPts val="0"/>
                        </a:spcAft>
                      </a:pPr>
                      <a:r>
                        <a:rPr lang="zh-TW" sz="1400" kern="100" dirty="0">
                          <a:effectLst/>
                          <a:latin typeface="標楷體" panose="03000509000000000000" pitchFamily="65" charset="-120"/>
                          <a:ea typeface="標楷體" panose="03000509000000000000" pitchFamily="65" charset="-120"/>
                        </a:rPr>
                        <a:t>新增字體底線變化，讓文字標明更清楚。</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extLst>
                  <a:ext uri="{0D108BD9-81ED-4DB2-BD59-A6C34878D82A}">
                    <a16:rowId xmlns:a16="http://schemas.microsoft.com/office/drawing/2014/main" val="10012"/>
                  </a:ext>
                </a:extLst>
              </a:tr>
              <a:tr h="367709">
                <a:tc>
                  <a:txBody>
                    <a:bodyPr/>
                    <a:lstStyle/>
                    <a:p>
                      <a:pPr algn="ctr">
                        <a:spcAft>
                          <a:spcPts val="0"/>
                        </a:spcAft>
                      </a:pPr>
                      <a:endParaRPr lang="en-US"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tc>
                  <a:txBody>
                    <a:bodyPr/>
                    <a:lstStyle/>
                    <a:p>
                      <a:pPr algn="ctr">
                        <a:lnSpc>
                          <a:spcPct val="200000"/>
                        </a:lnSpc>
                        <a:spcAft>
                          <a:spcPts val="0"/>
                        </a:spcAft>
                      </a:pPr>
                      <a:r>
                        <a:rPr lang="zh-TW" sz="1400" kern="100" dirty="0">
                          <a:effectLst/>
                          <a:latin typeface="標楷體" panose="03000509000000000000" pitchFamily="65" charset="-120"/>
                          <a:ea typeface="標楷體" panose="03000509000000000000" pitchFamily="65" charset="-120"/>
                        </a:rPr>
                        <a:t>文字對齊</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tc>
                  <a:txBody>
                    <a:bodyPr/>
                    <a:lstStyle/>
                    <a:p>
                      <a:pPr>
                        <a:spcAft>
                          <a:spcPts val="0"/>
                        </a:spcAft>
                      </a:pPr>
                      <a:r>
                        <a:rPr lang="zh-TW" altLang="en-US" sz="1400" kern="100" dirty="0">
                          <a:effectLst/>
                          <a:latin typeface="標楷體" panose="03000509000000000000" pitchFamily="65" charset="-120"/>
                          <a:ea typeface="標楷體" panose="03000509000000000000" pitchFamily="65" charset="-120"/>
                        </a:rPr>
                        <a:t>設定</a:t>
                      </a:r>
                      <a:r>
                        <a:rPr lang="zh-TW" sz="1400" kern="100" dirty="0">
                          <a:effectLst/>
                          <a:latin typeface="標楷體" panose="03000509000000000000" pitchFamily="65" charset="-120"/>
                          <a:ea typeface="標楷體" panose="03000509000000000000" pitchFamily="65" charset="-120"/>
                        </a:rPr>
                        <a:t>文字以靠左、靠右、置中方式對齊，方便進行排版。</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3282" marR="63282" marT="0" marB="0" anchor="ctr"/>
                </a:tc>
                <a:extLst>
                  <a:ext uri="{0D108BD9-81ED-4DB2-BD59-A6C34878D82A}">
                    <a16:rowId xmlns:a16="http://schemas.microsoft.com/office/drawing/2014/main" val="10013"/>
                  </a:ext>
                </a:extLst>
              </a:tr>
            </a:tbl>
          </a:graphicData>
        </a:graphic>
      </p:graphicFrame>
      <p:sp>
        <p:nvSpPr>
          <p:cNvPr id="3" name="投影片編號版面配置區 2"/>
          <p:cNvSpPr>
            <a:spLocks noGrp="1"/>
          </p:cNvSpPr>
          <p:nvPr>
            <p:ph type="sldNum" sz="quarter" idx="12"/>
          </p:nvPr>
        </p:nvSpPr>
        <p:spPr/>
        <p:txBody>
          <a:bodyPr/>
          <a:lstStyle/>
          <a:p>
            <a:fld id="{9860EDB8-5305-433F-BE41-D7A86D811DB3}" type="slidenum">
              <a:rPr lang="en-US" altLang="zh-TW" smtClean="0"/>
              <a:t>116</a:t>
            </a:fld>
            <a:endParaRPr lang="zh-TW" altLang="en-US"/>
          </a:p>
        </p:txBody>
      </p:sp>
      <p:sp>
        <p:nvSpPr>
          <p:cNvPr id="4" name="標題 3"/>
          <p:cNvSpPr>
            <a:spLocks noGrp="1"/>
          </p:cNvSpPr>
          <p:nvPr>
            <p:ph type="title"/>
          </p:nvPr>
        </p:nvSpPr>
        <p:spPr/>
        <p:txBody>
          <a:bodyPr/>
          <a:lstStyle/>
          <a:p>
            <a:r>
              <a:rPr lang="zh-TW" altLang="en-US" dirty="0"/>
              <a:t>補充</a:t>
            </a:r>
            <a:r>
              <a:rPr lang="en-US" altLang="zh-TW" dirty="0"/>
              <a:t>:</a:t>
            </a:r>
            <a:r>
              <a:rPr lang="zh-TW" altLang="en-US" dirty="0"/>
              <a:t>排版快捷鍵說明</a:t>
            </a:r>
          </a:p>
        </p:txBody>
      </p:sp>
      <p:pic>
        <p:nvPicPr>
          <p:cNvPr id="8" name="圖片 7">
            <a:extLst>
              <a:ext uri="{FF2B5EF4-FFF2-40B4-BE49-F238E27FC236}">
                <a16:creationId xmlns:a16="http://schemas.microsoft.com/office/drawing/2014/main" id="{09C3F9DF-4BFA-4581-9BF3-E771BD7B6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009" y="5253514"/>
            <a:ext cx="268369" cy="268369"/>
          </a:xfrm>
          <a:prstGeom prst="rect">
            <a:avLst/>
          </a:prstGeom>
          <a:solidFill>
            <a:schemeClr val="bg1"/>
          </a:solidFill>
          <a:ln>
            <a:solidFill>
              <a:schemeClr val="tx1"/>
            </a:solidFill>
          </a:ln>
        </p:spPr>
      </p:pic>
      <p:pic>
        <p:nvPicPr>
          <p:cNvPr id="10" name="圖片 9">
            <a:extLst>
              <a:ext uri="{FF2B5EF4-FFF2-40B4-BE49-F238E27FC236}">
                <a16:creationId xmlns:a16="http://schemas.microsoft.com/office/drawing/2014/main" id="{5408EBF6-9D69-4B18-BA15-24B8FB4FCD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2093" y="5629771"/>
            <a:ext cx="268369" cy="268369"/>
          </a:xfrm>
          <a:prstGeom prst="rect">
            <a:avLst/>
          </a:prstGeom>
          <a:solidFill>
            <a:schemeClr val="bg1"/>
          </a:solidFill>
          <a:ln>
            <a:solidFill>
              <a:schemeClr val="tx1"/>
            </a:solidFill>
          </a:ln>
        </p:spPr>
      </p:pic>
      <p:pic>
        <p:nvPicPr>
          <p:cNvPr id="12" name="圖片 11">
            <a:extLst>
              <a:ext uri="{FF2B5EF4-FFF2-40B4-BE49-F238E27FC236}">
                <a16:creationId xmlns:a16="http://schemas.microsoft.com/office/drawing/2014/main" id="{8429E90B-C32A-47CE-B299-8BB4E564F3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4655" y="5988473"/>
            <a:ext cx="268369" cy="268369"/>
          </a:xfrm>
          <a:prstGeom prst="rect">
            <a:avLst/>
          </a:prstGeom>
          <a:solidFill>
            <a:schemeClr val="bg1"/>
          </a:solidFill>
          <a:ln>
            <a:solidFill>
              <a:schemeClr val="tx1"/>
            </a:solidFill>
          </a:ln>
        </p:spPr>
      </p:pic>
      <p:pic>
        <p:nvPicPr>
          <p:cNvPr id="14" name="圖片 13">
            <a:extLst>
              <a:ext uri="{FF2B5EF4-FFF2-40B4-BE49-F238E27FC236}">
                <a16:creationId xmlns:a16="http://schemas.microsoft.com/office/drawing/2014/main" id="{2A523B76-2879-4AA6-B58F-BECA9FABAA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3929" y="2930320"/>
            <a:ext cx="268369" cy="268369"/>
          </a:xfrm>
          <a:prstGeom prst="rect">
            <a:avLst/>
          </a:prstGeom>
          <a:solidFill>
            <a:schemeClr val="bg1"/>
          </a:solidFill>
          <a:ln>
            <a:solidFill>
              <a:schemeClr val="tx1"/>
            </a:solidFill>
          </a:ln>
        </p:spPr>
      </p:pic>
      <p:pic>
        <p:nvPicPr>
          <p:cNvPr id="16" name="圖片 15">
            <a:extLst>
              <a:ext uri="{FF2B5EF4-FFF2-40B4-BE49-F238E27FC236}">
                <a16:creationId xmlns:a16="http://schemas.microsoft.com/office/drawing/2014/main" id="{5CA7DC60-51CD-4904-97CB-3E182BD7069A}"/>
              </a:ext>
            </a:extLst>
          </p:cNvPr>
          <p:cNvPicPr>
            <a:picLocks noChangeAspect="1"/>
          </p:cNvPicPr>
          <p:nvPr>
            <p:custDataLst>
              <p:custData r:id="rId1"/>
            </p:custDataLst>
          </p:nvPr>
        </p:nvPicPr>
        <p:blipFill>
          <a:blip r:embed="rId7">
            <a:extLst>
              <a:ext uri="{28A0092B-C50C-407E-A947-70E740481C1C}">
                <a14:useLocalDpi xmlns:a14="http://schemas.microsoft.com/office/drawing/2010/main" val="0"/>
              </a:ext>
            </a:extLst>
          </a:blip>
          <a:stretch>
            <a:fillRect/>
          </a:stretch>
        </p:blipFill>
        <p:spPr>
          <a:xfrm>
            <a:off x="2359850" y="2584296"/>
            <a:ext cx="268369" cy="268369"/>
          </a:xfrm>
          <a:prstGeom prst="rect">
            <a:avLst/>
          </a:prstGeom>
          <a:solidFill>
            <a:schemeClr val="bg1"/>
          </a:solidFill>
          <a:ln>
            <a:solidFill>
              <a:schemeClr val="tx1"/>
            </a:solidFill>
          </a:ln>
        </p:spPr>
      </p:pic>
      <p:pic>
        <p:nvPicPr>
          <p:cNvPr id="18" name="圖片 17">
            <a:extLst>
              <a:ext uri="{FF2B5EF4-FFF2-40B4-BE49-F238E27FC236}">
                <a16:creationId xmlns:a16="http://schemas.microsoft.com/office/drawing/2014/main" id="{34AFCE4D-F361-40A3-B437-F13703633E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54654" y="4873504"/>
            <a:ext cx="268369" cy="268369"/>
          </a:xfrm>
          <a:prstGeom prst="rect">
            <a:avLst/>
          </a:prstGeom>
          <a:solidFill>
            <a:schemeClr val="bg1"/>
          </a:solidFill>
          <a:ln>
            <a:solidFill>
              <a:schemeClr val="tx1"/>
            </a:solidFill>
          </a:ln>
        </p:spPr>
      </p:pic>
      <p:pic>
        <p:nvPicPr>
          <p:cNvPr id="27" name="圖片 26">
            <a:extLst>
              <a:ext uri="{FF2B5EF4-FFF2-40B4-BE49-F238E27FC236}">
                <a16:creationId xmlns:a16="http://schemas.microsoft.com/office/drawing/2014/main" id="{1F0B7CF6-D1DE-4CFB-8493-7675109913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63009" y="4511637"/>
            <a:ext cx="268369" cy="268369"/>
          </a:xfrm>
          <a:prstGeom prst="rect">
            <a:avLst/>
          </a:prstGeom>
          <a:solidFill>
            <a:schemeClr val="bg1"/>
          </a:solidFill>
          <a:ln>
            <a:solidFill>
              <a:schemeClr val="tx1"/>
            </a:solidFill>
          </a:ln>
        </p:spPr>
      </p:pic>
      <p:pic>
        <p:nvPicPr>
          <p:cNvPr id="33" name="圖片 32">
            <a:extLst>
              <a:ext uri="{FF2B5EF4-FFF2-40B4-BE49-F238E27FC236}">
                <a16:creationId xmlns:a16="http://schemas.microsoft.com/office/drawing/2014/main" id="{DDBF7746-E1E1-49C2-B141-7BC96774BB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59848" y="6331820"/>
            <a:ext cx="268369" cy="268369"/>
          </a:xfrm>
          <a:prstGeom prst="rect">
            <a:avLst/>
          </a:prstGeom>
          <a:solidFill>
            <a:schemeClr val="bg1"/>
          </a:solidFill>
          <a:ln>
            <a:solidFill>
              <a:schemeClr val="tx1"/>
            </a:solidFill>
          </a:ln>
        </p:spPr>
      </p:pic>
      <p:pic>
        <p:nvPicPr>
          <p:cNvPr id="34" name="圖片 33">
            <a:extLst>
              <a:ext uri="{FF2B5EF4-FFF2-40B4-BE49-F238E27FC236}">
                <a16:creationId xmlns:a16="http://schemas.microsoft.com/office/drawing/2014/main" id="{D130D33C-7DF6-45CA-9850-AEC3EE29C495}"/>
              </a:ext>
            </a:extLst>
          </p:cNvPr>
          <p:cNvPicPr>
            <a:picLocks noChangeAspect="1"/>
          </p:cNvPicPr>
          <p:nvPr/>
        </p:nvPicPr>
        <p:blipFill>
          <a:blip r:embed="rId11"/>
          <a:stretch>
            <a:fillRect/>
          </a:stretch>
        </p:blipFill>
        <p:spPr>
          <a:xfrm>
            <a:off x="1748923" y="3717322"/>
            <a:ext cx="1575000" cy="252000"/>
          </a:xfrm>
          <a:prstGeom prst="rect">
            <a:avLst/>
          </a:prstGeom>
          <a:solidFill>
            <a:schemeClr val="bg1"/>
          </a:solidFill>
          <a:ln>
            <a:solidFill>
              <a:schemeClr val="tx1"/>
            </a:solidFill>
          </a:ln>
        </p:spPr>
      </p:pic>
      <p:pic>
        <p:nvPicPr>
          <p:cNvPr id="35" name="圖片 34">
            <a:extLst>
              <a:ext uri="{FF2B5EF4-FFF2-40B4-BE49-F238E27FC236}">
                <a16:creationId xmlns:a16="http://schemas.microsoft.com/office/drawing/2014/main" id="{C6D569E6-2437-4C72-8D97-C6DAABD1DCBF}"/>
              </a:ext>
            </a:extLst>
          </p:cNvPr>
          <p:cNvPicPr>
            <a:picLocks noChangeAspect="1"/>
          </p:cNvPicPr>
          <p:nvPr/>
        </p:nvPicPr>
        <p:blipFill>
          <a:blip r:embed="rId12"/>
          <a:stretch>
            <a:fillRect/>
          </a:stretch>
        </p:blipFill>
        <p:spPr>
          <a:xfrm>
            <a:off x="2262509" y="4115828"/>
            <a:ext cx="547828" cy="252000"/>
          </a:xfrm>
          <a:prstGeom prst="rect">
            <a:avLst/>
          </a:prstGeom>
          <a:solidFill>
            <a:schemeClr val="bg1"/>
          </a:solidFill>
          <a:ln>
            <a:solidFill>
              <a:schemeClr val="tx1"/>
            </a:solidFill>
          </a:ln>
        </p:spPr>
      </p:pic>
      <p:pic>
        <p:nvPicPr>
          <p:cNvPr id="36" name="圖片 35">
            <a:extLst>
              <a:ext uri="{FF2B5EF4-FFF2-40B4-BE49-F238E27FC236}">
                <a16:creationId xmlns:a16="http://schemas.microsoft.com/office/drawing/2014/main" id="{FC1C57EB-EC19-4FE1-8B15-32FDA0C13599}"/>
              </a:ext>
            </a:extLst>
          </p:cNvPr>
          <p:cNvPicPr>
            <a:picLocks noChangeAspect="1"/>
          </p:cNvPicPr>
          <p:nvPr/>
        </p:nvPicPr>
        <p:blipFill>
          <a:blip r:embed="rId13"/>
          <a:stretch>
            <a:fillRect/>
          </a:stretch>
        </p:blipFill>
        <p:spPr>
          <a:xfrm>
            <a:off x="2170941" y="3329244"/>
            <a:ext cx="606327" cy="252000"/>
          </a:xfrm>
          <a:prstGeom prst="rect">
            <a:avLst/>
          </a:prstGeom>
          <a:solidFill>
            <a:schemeClr val="bg1"/>
          </a:solidFill>
          <a:ln>
            <a:solidFill>
              <a:schemeClr val="tx1"/>
            </a:solidFill>
          </a:ln>
        </p:spPr>
      </p:pic>
      <p:pic>
        <p:nvPicPr>
          <p:cNvPr id="37" name="圖片 36">
            <a:extLst>
              <a:ext uri="{FF2B5EF4-FFF2-40B4-BE49-F238E27FC236}">
                <a16:creationId xmlns:a16="http://schemas.microsoft.com/office/drawing/2014/main" id="{69A21DD3-26E1-4135-AD93-65E99661C8D0}"/>
              </a:ext>
            </a:extLst>
          </p:cNvPr>
          <p:cNvPicPr>
            <a:picLocks noChangeAspect="1"/>
          </p:cNvPicPr>
          <p:nvPr/>
        </p:nvPicPr>
        <p:blipFill>
          <a:blip r:embed="rId14"/>
          <a:stretch>
            <a:fillRect/>
          </a:stretch>
        </p:blipFill>
        <p:spPr>
          <a:xfrm>
            <a:off x="1743735" y="2083799"/>
            <a:ext cx="1386001" cy="252000"/>
          </a:xfrm>
          <a:prstGeom prst="rect">
            <a:avLst/>
          </a:prstGeom>
          <a:solidFill>
            <a:schemeClr val="bg1"/>
          </a:solidFill>
          <a:ln>
            <a:solidFill>
              <a:schemeClr val="tx1"/>
            </a:solidFill>
          </a:ln>
        </p:spPr>
      </p:pic>
      <p:pic>
        <p:nvPicPr>
          <p:cNvPr id="38" name="圖片 37">
            <a:extLst>
              <a:ext uri="{FF2B5EF4-FFF2-40B4-BE49-F238E27FC236}">
                <a16:creationId xmlns:a16="http://schemas.microsoft.com/office/drawing/2014/main" id="{546FE765-8DF1-41DE-A9D3-F5AF532AFE4C}"/>
              </a:ext>
            </a:extLst>
          </p:cNvPr>
          <p:cNvPicPr>
            <a:picLocks noChangeAspect="1"/>
          </p:cNvPicPr>
          <p:nvPr/>
        </p:nvPicPr>
        <p:blipFill>
          <a:blip r:embed="rId15"/>
          <a:stretch>
            <a:fillRect/>
          </a:stretch>
        </p:blipFill>
        <p:spPr>
          <a:xfrm>
            <a:off x="2086657" y="1503104"/>
            <a:ext cx="804360" cy="254714"/>
          </a:xfrm>
          <a:prstGeom prst="rect">
            <a:avLst/>
          </a:prstGeom>
          <a:solidFill>
            <a:schemeClr val="bg1"/>
          </a:solidFill>
          <a:ln>
            <a:solidFill>
              <a:schemeClr val="tx1"/>
            </a:solidFill>
          </a:ln>
        </p:spPr>
      </p:pic>
    </p:spTree>
    <p:extLst>
      <p:ext uri="{BB962C8B-B14F-4D97-AF65-F5344CB8AC3E}">
        <p14:creationId xmlns:p14="http://schemas.microsoft.com/office/powerpoint/2010/main" val="23700994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782638" y="1236364"/>
            <a:ext cx="10471752" cy="2061269"/>
          </a:xfrm>
        </p:spPr>
        <p:txBody>
          <a:bodyPr>
            <a:normAutofit/>
          </a:bodyPr>
          <a:lstStyle/>
          <a:p>
            <a:pPr marL="855695" lvl="1" indent="-457200">
              <a:buFont typeface="+mj-lt"/>
              <a:buAutoNum type="arabicPeriod"/>
            </a:pPr>
            <a:r>
              <a:rPr lang="zh-TW" altLang="en-US" sz="2400" dirty="0">
                <a:solidFill>
                  <a:schemeClr val="bg2">
                    <a:lumMod val="25000"/>
                  </a:schemeClr>
                </a:solidFill>
              </a:rPr>
              <a:t>拖曳</a:t>
            </a:r>
            <a:r>
              <a:rPr lang="en-US" altLang="zh-TW" sz="2400" dirty="0">
                <a:solidFill>
                  <a:schemeClr val="bg2">
                    <a:lumMod val="25000"/>
                  </a:schemeClr>
                </a:solidFill>
              </a:rPr>
              <a:t>Buttonlist</a:t>
            </a:r>
            <a:r>
              <a:rPr lang="zh-TW" altLang="en-US" sz="2400" dirty="0">
                <a:solidFill>
                  <a:schemeClr val="bg2">
                    <a:lumMod val="25000"/>
                  </a:schemeClr>
                </a:solidFill>
                <a:latin typeface="+mj-ea"/>
              </a:rPr>
              <a:t>到設計區塊</a:t>
            </a:r>
            <a:endParaRPr lang="en-US" altLang="zh-TW" sz="2400" dirty="0">
              <a:solidFill>
                <a:schemeClr val="bg2">
                  <a:lumMod val="25000"/>
                </a:schemeClr>
              </a:solidFill>
              <a:latin typeface="+mj-ea"/>
            </a:endParaRPr>
          </a:p>
          <a:p>
            <a:pPr marL="855695" lvl="1" indent="-457200">
              <a:buFont typeface="+mj-lt"/>
              <a:buAutoNum type="arabicPeriod"/>
            </a:pPr>
            <a:r>
              <a:rPr lang="zh-TW" altLang="en-US" sz="2400" dirty="0">
                <a:solidFill>
                  <a:schemeClr val="bg2">
                    <a:lumMod val="25000"/>
                  </a:schemeClr>
                </a:solidFill>
                <a:latin typeface="+mj-ea"/>
              </a:rPr>
              <a:t>拖曳年份 至欄位</a:t>
            </a:r>
            <a:endParaRPr lang="en-US" altLang="zh-TW" sz="2400" dirty="0">
              <a:solidFill>
                <a:schemeClr val="bg2">
                  <a:lumMod val="25000"/>
                </a:schemeClr>
              </a:solidFill>
              <a:latin typeface="+mj-ea"/>
            </a:endParaRPr>
          </a:p>
          <a:p>
            <a:pPr marL="855695" lvl="1" indent="-457200">
              <a:buFont typeface="+mj-lt"/>
              <a:buAutoNum type="arabicPeriod"/>
            </a:pPr>
            <a:r>
              <a:rPr lang="zh-TW" altLang="en-US" sz="2400" dirty="0">
                <a:solidFill>
                  <a:schemeClr val="bg2">
                    <a:lumMod val="25000"/>
                  </a:schemeClr>
                </a:solidFill>
                <a:latin typeface="+mj-ea"/>
              </a:rPr>
              <a:t>點選確定</a:t>
            </a:r>
            <a:endParaRPr lang="en-US" altLang="zh-TW" sz="2400" dirty="0">
              <a:solidFill>
                <a:schemeClr val="bg2">
                  <a:lumMod val="25000"/>
                </a:schemeClr>
              </a:solidFill>
              <a:latin typeface="+mj-ea"/>
            </a:endParaRPr>
          </a:p>
          <a:p>
            <a:pPr marL="855695" lvl="1" indent="-457200">
              <a:buFont typeface="+mj-lt"/>
              <a:buAutoNum type="arabicPeriod"/>
            </a:pPr>
            <a:endParaRPr lang="en-US" altLang="zh-TW" dirty="0">
              <a:solidFill>
                <a:schemeClr val="bg2">
                  <a:lumMod val="25000"/>
                </a:schemeClr>
              </a:solidFill>
              <a:latin typeface="+mj-ea"/>
            </a:endParaRPr>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117</a:t>
            </a:fld>
            <a:endParaRPr lang="zh-TW" altLang="en-US"/>
          </a:p>
        </p:txBody>
      </p:sp>
      <p:sp>
        <p:nvSpPr>
          <p:cNvPr id="4" name="標題 3"/>
          <p:cNvSpPr>
            <a:spLocks noGrp="1"/>
          </p:cNvSpPr>
          <p:nvPr>
            <p:ph type="title"/>
          </p:nvPr>
        </p:nvSpPr>
        <p:spPr/>
        <p:txBody>
          <a:bodyPr/>
          <a:lstStyle/>
          <a:p>
            <a:r>
              <a:rPr lang="zh-TW" altLang="en-US" dirty="0"/>
              <a:t>新增</a:t>
            </a:r>
            <a:r>
              <a:rPr lang="en-US" altLang="zh-TW" dirty="0" err="1"/>
              <a:t>Buttonlist</a:t>
            </a:r>
            <a:r>
              <a:rPr lang="en-US" altLang="zh-TW" dirty="0"/>
              <a:t> 1/2</a:t>
            </a:r>
            <a:endParaRPr lang="zh-TW" altLang="en-US" dirty="0"/>
          </a:p>
        </p:txBody>
      </p:sp>
      <p:pic>
        <p:nvPicPr>
          <p:cNvPr id="10" name="圖片 9">
            <a:extLst>
              <a:ext uri="{FF2B5EF4-FFF2-40B4-BE49-F238E27FC236}">
                <a16:creationId xmlns:a16="http://schemas.microsoft.com/office/drawing/2014/main" id="{4991E6C3-D648-40D8-9BC4-1FCD7A52C85A}"/>
              </a:ext>
            </a:extLst>
          </p:cNvPr>
          <p:cNvPicPr>
            <a:picLocks noChangeAspect="1"/>
          </p:cNvPicPr>
          <p:nvPr/>
        </p:nvPicPr>
        <p:blipFill>
          <a:blip r:embed="rId2"/>
          <a:stretch>
            <a:fillRect/>
          </a:stretch>
        </p:blipFill>
        <p:spPr>
          <a:xfrm>
            <a:off x="1201404" y="3302353"/>
            <a:ext cx="5913289" cy="2319284"/>
          </a:xfrm>
          <a:prstGeom prst="rect">
            <a:avLst/>
          </a:prstGeom>
          <a:ln>
            <a:solidFill>
              <a:schemeClr val="accent1"/>
            </a:solidFill>
          </a:ln>
        </p:spPr>
      </p:pic>
      <p:pic>
        <p:nvPicPr>
          <p:cNvPr id="7" name="圖片 6">
            <a:extLst>
              <a:ext uri="{FF2B5EF4-FFF2-40B4-BE49-F238E27FC236}">
                <a16:creationId xmlns:a16="http://schemas.microsoft.com/office/drawing/2014/main" id="{DBCD7806-D210-4BE0-A04F-C381F689FA43}"/>
              </a:ext>
            </a:extLst>
          </p:cNvPr>
          <p:cNvPicPr>
            <a:picLocks noChangeAspect="1"/>
          </p:cNvPicPr>
          <p:nvPr/>
        </p:nvPicPr>
        <p:blipFill>
          <a:blip r:embed="rId3"/>
          <a:stretch>
            <a:fillRect/>
          </a:stretch>
        </p:blipFill>
        <p:spPr>
          <a:xfrm>
            <a:off x="5232727" y="1961940"/>
            <a:ext cx="5913289" cy="4394414"/>
          </a:xfrm>
          <a:prstGeom prst="rect">
            <a:avLst/>
          </a:prstGeom>
          <a:ln>
            <a:solidFill>
              <a:schemeClr val="accent1"/>
            </a:solidFill>
          </a:ln>
        </p:spPr>
      </p:pic>
    </p:spTree>
    <p:extLst>
      <p:ext uri="{BB962C8B-B14F-4D97-AF65-F5344CB8AC3E}">
        <p14:creationId xmlns:p14="http://schemas.microsoft.com/office/powerpoint/2010/main" val="882119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201403" y="2753290"/>
            <a:ext cx="9742822" cy="1911476"/>
          </a:xfrm>
        </p:spPr>
        <p:txBody>
          <a:bodyPr>
            <a:normAutofit/>
          </a:bodyPr>
          <a:lstStyle/>
          <a:p>
            <a:r>
              <a:rPr lang="zh-TW" altLang="en-US" sz="2800" dirty="0"/>
              <a:t>由快捷鍵列設定字體大小</a:t>
            </a:r>
            <a:endParaRPr lang="en-US" altLang="zh-TW" sz="2800" dirty="0"/>
          </a:p>
          <a:p>
            <a:pPr lvl="1">
              <a:buFont typeface="Wingdings" panose="05000000000000000000" pitchFamily="2" charset="2"/>
              <a:buChar char="ü"/>
            </a:pPr>
            <a:r>
              <a:rPr lang="zh-TW" altLang="en-US" sz="2000" dirty="0"/>
              <a:t>字體：</a:t>
            </a:r>
            <a:r>
              <a:rPr lang="en-US" altLang="zh-TW" sz="2000" dirty="0"/>
              <a:t>36</a:t>
            </a:r>
          </a:p>
          <a:p>
            <a:pPr lvl="1">
              <a:buFont typeface="Wingdings" panose="05000000000000000000" pitchFamily="2" charset="2"/>
              <a:buChar char="ü"/>
            </a:pPr>
            <a:r>
              <a:rPr lang="zh-TW" altLang="en-US" sz="2000" dirty="0"/>
              <a:t>字型：標楷體</a:t>
            </a:r>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118</a:t>
            </a:fld>
            <a:endParaRPr lang="zh-TW" altLang="en-US"/>
          </a:p>
        </p:txBody>
      </p:sp>
      <p:sp>
        <p:nvSpPr>
          <p:cNvPr id="4" name="標題 3"/>
          <p:cNvSpPr>
            <a:spLocks noGrp="1"/>
          </p:cNvSpPr>
          <p:nvPr>
            <p:ph type="title"/>
          </p:nvPr>
        </p:nvSpPr>
        <p:spPr/>
        <p:txBody>
          <a:bodyPr/>
          <a:lstStyle/>
          <a:p>
            <a:r>
              <a:rPr lang="zh-TW" altLang="en-US" dirty="0"/>
              <a:t>新增</a:t>
            </a:r>
            <a:r>
              <a:rPr lang="en-US" altLang="zh-TW" dirty="0"/>
              <a:t>Buttonlist 2/2</a:t>
            </a:r>
            <a:endParaRPr lang="zh-TW" altLang="en-US" dirty="0"/>
          </a:p>
        </p:txBody>
      </p:sp>
      <p:pic>
        <p:nvPicPr>
          <p:cNvPr id="7" name="圖片 6"/>
          <p:cNvPicPr>
            <a:picLocks noChangeAspect="1"/>
          </p:cNvPicPr>
          <p:nvPr/>
        </p:nvPicPr>
        <p:blipFill>
          <a:blip r:embed="rId2"/>
          <a:stretch>
            <a:fillRect/>
          </a:stretch>
        </p:blipFill>
        <p:spPr>
          <a:xfrm>
            <a:off x="1247775" y="1391214"/>
            <a:ext cx="9696450" cy="1362075"/>
          </a:xfrm>
          <a:prstGeom prst="rect">
            <a:avLst/>
          </a:prstGeom>
          <a:ln>
            <a:solidFill>
              <a:srgbClr val="3399FF"/>
            </a:solidFill>
          </a:ln>
        </p:spPr>
      </p:pic>
      <p:sp>
        <p:nvSpPr>
          <p:cNvPr id="6" name="內容版面配置區 1">
            <a:extLst>
              <a:ext uri="{FF2B5EF4-FFF2-40B4-BE49-F238E27FC236}">
                <a16:creationId xmlns:a16="http://schemas.microsoft.com/office/drawing/2014/main" id="{DDA9D580-9E24-44E6-8D50-E3E63AF12260}"/>
              </a:ext>
            </a:extLst>
          </p:cNvPr>
          <p:cNvSpPr txBox="1">
            <a:spLocks/>
          </p:cNvSpPr>
          <p:nvPr/>
        </p:nvSpPr>
        <p:spPr>
          <a:xfrm>
            <a:off x="1224589" y="4444877"/>
            <a:ext cx="9742822" cy="1911476"/>
          </a:xfrm>
          <a:prstGeom prst="rect">
            <a:avLst/>
          </a:prstGeom>
        </p:spPr>
        <p:txBody>
          <a:bodyPr vert="horz" lIns="91440" tIns="45720" rIns="91440" bIns="45720" rtlCol="0">
            <a:normAutofit/>
          </a:bodyPr>
          <a:lstStyle>
            <a:lvl1pPr marL="498119" indent="-498119" algn="l" defTabSz="796991" rtl="0" eaLnBrk="1" latinLnBrk="0" hangingPunct="1">
              <a:lnSpc>
                <a:spcPct val="150000"/>
              </a:lnSpc>
              <a:spcBef>
                <a:spcPts val="0"/>
              </a:spcBef>
              <a:spcAft>
                <a:spcPts val="0"/>
              </a:spcAft>
              <a:buFont typeface="Arial" panose="020B0604020202020204" pitchFamily="34" charset="0"/>
              <a:buChar char="•"/>
              <a:defRPr lang="zh-TW" sz="3138" kern="1200" spc="0">
                <a:solidFill>
                  <a:schemeClr val="tx1"/>
                </a:solidFill>
                <a:latin typeface="標楷體" panose="03000509000000000000" pitchFamily="65" charset="-120"/>
                <a:ea typeface="標楷體" panose="03000509000000000000" pitchFamily="65" charset="-120"/>
                <a:cs typeface="+mn-cs"/>
              </a:defRPr>
            </a:lvl1pPr>
            <a:lvl2pPr marL="597743" indent="-199248" algn="l" defTabSz="796991" rtl="0" eaLnBrk="1" latinLnBrk="0" hangingPunct="1">
              <a:lnSpc>
                <a:spcPct val="150000"/>
              </a:lnSpc>
              <a:spcBef>
                <a:spcPts val="0"/>
              </a:spcBef>
              <a:spcAft>
                <a:spcPts val="0"/>
              </a:spcAft>
              <a:buFont typeface="Arial" panose="020B0604020202020204" pitchFamily="34" charset="0"/>
              <a:buChar char="•"/>
              <a:defRPr lang="zh-TW" sz="2440" kern="1200">
                <a:solidFill>
                  <a:schemeClr val="tx1"/>
                </a:solidFill>
                <a:latin typeface="標楷體" panose="03000509000000000000" pitchFamily="65" charset="-120"/>
                <a:ea typeface="標楷體" panose="03000509000000000000" pitchFamily="65" charset="-120"/>
                <a:cs typeface="+mn-cs"/>
              </a:defRPr>
            </a:lvl2pPr>
            <a:lvl3pPr marL="996239"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3pPr>
            <a:lvl4pPr marL="1394734"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4pPr>
            <a:lvl5pPr marL="1793230"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5pPr>
            <a:lvl6pPr marL="2191725"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6pPr>
            <a:lvl7pPr marL="2590221"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7pPr>
            <a:lvl8pPr marL="2988716"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8pPr>
            <a:lvl9pPr marL="3387212"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9pPr>
          </a:lstStyle>
          <a:p>
            <a:r>
              <a:rPr lang="zh-TW" altLang="en-US" sz="2800" dirty="0"/>
              <a:t>快捷鍵列調整</a:t>
            </a:r>
            <a:r>
              <a:rPr lang="en-US" altLang="zh-TW" sz="2800" dirty="0"/>
              <a:t>Button</a:t>
            </a:r>
            <a:r>
              <a:rPr lang="zh-TW" altLang="en-US" sz="2800" dirty="0"/>
              <a:t>之寬度、高度</a:t>
            </a:r>
            <a:br>
              <a:rPr lang="zh-TW" altLang="en-US" dirty="0"/>
            </a:br>
            <a:endParaRPr lang="zh-TW" altLang="en-US" sz="2400" dirty="0"/>
          </a:p>
        </p:txBody>
      </p:sp>
    </p:spTree>
    <p:extLst>
      <p:ext uri="{BB962C8B-B14F-4D97-AF65-F5344CB8AC3E}">
        <p14:creationId xmlns:p14="http://schemas.microsoft.com/office/powerpoint/2010/main" val="18608185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860126" y="1244601"/>
            <a:ext cx="10100183" cy="5111752"/>
          </a:xfrm>
        </p:spPr>
        <p:txBody>
          <a:bodyPr>
            <a:normAutofit/>
          </a:bodyPr>
          <a:lstStyle/>
          <a:p>
            <a:pPr marL="398495" lvl="1" indent="0">
              <a:buNone/>
            </a:pPr>
            <a:r>
              <a:rPr lang="zh-TW" altLang="en-US" dirty="0">
                <a:solidFill>
                  <a:schemeClr val="bg2">
                    <a:lumMod val="25000"/>
                  </a:schemeClr>
                </a:solidFill>
              </a:rPr>
              <a:t>使用滑鼠左鍵拖曳選擇多個物件</a:t>
            </a:r>
            <a:r>
              <a:rPr lang="en-US" altLang="zh-TW" dirty="0">
                <a:solidFill>
                  <a:schemeClr val="bg2">
                    <a:lumMod val="25000"/>
                  </a:schemeClr>
                </a:solidFill>
              </a:rPr>
              <a:t>,</a:t>
            </a:r>
            <a:r>
              <a:rPr lang="zh-TW" altLang="en-US" dirty="0">
                <a:solidFill>
                  <a:schemeClr val="bg2">
                    <a:lumMod val="25000"/>
                  </a:schemeClr>
                </a:solidFill>
              </a:rPr>
              <a:t>或是使用</a:t>
            </a:r>
            <a:r>
              <a:rPr lang="en-US" altLang="zh-TW" dirty="0">
                <a:solidFill>
                  <a:schemeClr val="bg2">
                    <a:lumMod val="25000"/>
                  </a:schemeClr>
                </a:solidFill>
              </a:rPr>
              <a:t>Ctrl</a:t>
            </a:r>
            <a:r>
              <a:rPr lang="zh-TW" altLang="en-US" dirty="0">
                <a:solidFill>
                  <a:schemeClr val="bg2">
                    <a:lumMod val="25000"/>
                  </a:schemeClr>
                </a:solidFill>
              </a:rPr>
              <a:t>鍵，選擇多個物件多選物件後以</a:t>
            </a:r>
            <a:r>
              <a:rPr lang="zh-TW" altLang="en-US" dirty="0">
                <a:solidFill>
                  <a:srgbClr val="FF0000"/>
                </a:solidFill>
              </a:rPr>
              <a:t>白點物件</a:t>
            </a:r>
            <a:r>
              <a:rPr lang="zh-TW" altLang="en-US" dirty="0">
                <a:solidFill>
                  <a:schemeClr val="bg2">
                    <a:lumMod val="25000"/>
                  </a:schemeClr>
                </a:solidFill>
              </a:rPr>
              <a:t>為對齊與設定基準</a:t>
            </a:r>
            <a:endParaRPr lang="en-US" altLang="zh-TW" dirty="0"/>
          </a:p>
          <a:p>
            <a:pPr lvl="1"/>
            <a:r>
              <a:rPr lang="zh-TW" altLang="en-US" sz="2400" dirty="0"/>
              <a:t>排版前</a:t>
            </a:r>
            <a:endParaRPr lang="en-US" altLang="zh-TW" sz="2400" dirty="0"/>
          </a:p>
          <a:p>
            <a:endParaRPr lang="en-US" altLang="zh-TW" sz="2000" dirty="0"/>
          </a:p>
          <a:p>
            <a:pPr marL="0" indent="0">
              <a:buNone/>
            </a:pPr>
            <a:endParaRPr lang="en-US" altLang="zh-TW" sz="2000" dirty="0"/>
          </a:p>
          <a:p>
            <a:pPr marL="0" indent="0">
              <a:buNone/>
            </a:pPr>
            <a:endParaRPr lang="en-US" altLang="zh-TW" sz="2000" dirty="0"/>
          </a:p>
          <a:p>
            <a:pPr lvl="1"/>
            <a:r>
              <a:rPr lang="zh-TW" altLang="en-US" sz="2400" dirty="0"/>
              <a:t>排版後</a:t>
            </a:r>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119</a:t>
            </a:fld>
            <a:endParaRPr lang="zh-TW" altLang="en-US"/>
          </a:p>
        </p:txBody>
      </p:sp>
      <p:sp>
        <p:nvSpPr>
          <p:cNvPr id="4" name="標題 3"/>
          <p:cNvSpPr>
            <a:spLocks noGrp="1"/>
          </p:cNvSpPr>
          <p:nvPr>
            <p:ph type="title"/>
          </p:nvPr>
        </p:nvSpPr>
        <p:spPr/>
        <p:txBody>
          <a:bodyPr/>
          <a:lstStyle/>
          <a:p>
            <a:r>
              <a:rPr lang="zh-TW" altLang="en-US" dirty="0"/>
              <a:t>快捷鍵列：對齊</a:t>
            </a:r>
          </a:p>
        </p:txBody>
      </p:sp>
      <p:pic>
        <p:nvPicPr>
          <p:cNvPr id="6" name="圖片 5"/>
          <p:cNvPicPr>
            <a:picLocks noChangeAspect="1"/>
          </p:cNvPicPr>
          <p:nvPr/>
        </p:nvPicPr>
        <p:blipFill>
          <a:blip r:embed="rId2"/>
          <a:stretch>
            <a:fillRect/>
          </a:stretch>
        </p:blipFill>
        <p:spPr>
          <a:xfrm>
            <a:off x="2597457" y="3079609"/>
            <a:ext cx="8081319" cy="1441737"/>
          </a:xfrm>
          <a:prstGeom prst="rect">
            <a:avLst/>
          </a:prstGeom>
          <a:ln>
            <a:solidFill>
              <a:schemeClr val="accent1"/>
            </a:solidFill>
          </a:ln>
        </p:spPr>
      </p:pic>
      <p:pic>
        <p:nvPicPr>
          <p:cNvPr id="9" name="圖片 8"/>
          <p:cNvPicPr>
            <a:picLocks noChangeAspect="1"/>
          </p:cNvPicPr>
          <p:nvPr/>
        </p:nvPicPr>
        <p:blipFill>
          <a:blip r:embed="rId3"/>
          <a:stretch>
            <a:fillRect/>
          </a:stretch>
        </p:blipFill>
        <p:spPr>
          <a:xfrm>
            <a:off x="2597457" y="4902597"/>
            <a:ext cx="8081319" cy="1466445"/>
          </a:xfrm>
          <a:prstGeom prst="rect">
            <a:avLst/>
          </a:prstGeom>
          <a:ln>
            <a:solidFill>
              <a:schemeClr val="accent1"/>
            </a:solidFill>
          </a:ln>
        </p:spPr>
      </p:pic>
      <p:grpSp>
        <p:nvGrpSpPr>
          <p:cNvPr id="5" name="群組 4"/>
          <p:cNvGrpSpPr/>
          <p:nvPr/>
        </p:nvGrpSpPr>
        <p:grpSpPr>
          <a:xfrm>
            <a:off x="8633131" y="2147748"/>
            <a:ext cx="1804254" cy="356846"/>
            <a:chOff x="8583139" y="1485420"/>
            <a:chExt cx="1533525" cy="266338"/>
          </a:xfrm>
        </p:grpSpPr>
        <p:pic>
          <p:nvPicPr>
            <p:cNvPr id="7" name="圖片 6"/>
            <p:cNvPicPr>
              <a:picLocks noChangeAspect="1"/>
            </p:cNvPicPr>
            <p:nvPr/>
          </p:nvPicPr>
          <p:blipFill rotWithShape="1">
            <a:blip r:embed="rId4"/>
            <a:srcRect t="15267" b="-1"/>
            <a:stretch/>
          </p:blipFill>
          <p:spPr>
            <a:xfrm>
              <a:off x="8583139" y="1485420"/>
              <a:ext cx="1533525" cy="266338"/>
            </a:xfrm>
            <a:prstGeom prst="rect">
              <a:avLst/>
            </a:prstGeom>
            <a:ln>
              <a:solidFill>
                <a:schemeClr val="accent1"/>
              </a:solidFill>
            </a:ln>
          </p:spPr>
        </p:pic>
        <p:sp>
          <p:nvSpPr>
            <p:cNvPr id="10" name="矩形 9"/>
            <p:cNvSpPr/>
            <p:nvPr/>
          </p:nvSpPr>
          <p:spPr>
            <a:xfrm>
              <a:off x="8583139" y="1485420"/>
              <a:ext cx="239585" cy="2481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grpSp>
    </p:spTree>
    <p:extLst>
      <p:ext uri="{BB962C8B-B14F-4D97-AF65-F5344CB8AC3E}">
        <p14:creationId xmlns:p14="http://schemas.microsoft.com/office/powerpoint/2010/main" val="2982229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stretch>
            <a:fillRect/>
          </a:stretch>
        </p:blipFill>
        <p:spPr>
          <a:xfrm>
            <a:off x="2092925" y="2146086"/>
            <a:ext cx="6819900" cy="3686175"/>
          </a:xfrm>
          <a:prstGeom prst="rect">
            <a:avLst/>
          </a:prstGeom>
          <a:ln>
            <a:solidFill>
              <a:schemeClr val="accent1"/>
            </a:solidFill>
          </a:ln>
        </p:spPr>
      </p:pic>
      <p:sp>
        <p:nvSpPr>
          <p:cNvPr id="2" name="內容版面配置區 1"/>
          <p:cNvSpPr>
            <a:spLocks noGrp="1"/>
          </p:cNvSpPr>
          <p:nvPr>
            <p:ph idx="1"/>
          </p:nvPr>
        </p:nvSpPr>
        <p:spPr>
          <a:xfrm>
            <a:off x="1201404" y="1322908"/>
            <a:ext cx="9369305" cy="572596"/>
          </a:xfrm>
        </p:spPr>
        <p:txBody>
          <a:bodyPr>
            <a:normAutofit fontScale="77500" lnSpcReduction="20000"/>
          </a:bodyPr>
          <a:lstStyle/>
          <a:p>
            <a:pPr marL="0" indent="0">
              <a:buNone/>
            </a:pPr>
            <a:r>
              <a:rPr lang="en-US" altLang="zh-TW" dirty="0">
                <a:solidFill>
                  <a:schemeClr val="bg2">
                    <a:lumMod val="25000"/>
                  </a:schemeClr>
                </a:solidFill>
              </a:rPr>
              <a:t>10.</a:t>
            </a:r>
            <a:r>
              <a:rPr lang="zh-TW" altLang="en-US" dirty="0">
                <a:solidFill>
                  <a:schemeClr val="bg2">
                    <a:lumMod val="25000"/>
                  </a:schemeClr>
                </a:solidFill>
              </a:rPr>
              <a:t>新增自訂階層</a:t>
            </a:r>
            <a:r>
              <a:rPr lang="en-US" altLang="zh-TW" dirty="0">
                <a:solidFill>
                  <a:schemeClr val="bg2">
                    <a:lumMod val="25000"/>
                  </a:schemeClr>
                </a:solidFill>
              </a:rPr>
              <a:t>-</a:t>
            </a:r>
            <a:r>
              <a:rPr lang="zh-TW" altLang="en-US" dirty="0">
                <a:solidFill>
                  <a:schemeClr val="bg2">
                    <a:lumMod val="25000"/>
                  </a:schemeClr>
                </a:solidFill>
              </a:rPr>
              <a:t>地區</a:t>
            </a:r>
            <a:endParaRPr lang="en-US" altLang="zh-TW" dirty="0">
              <a:solidFill>
                <a:schemeClr val="bg2">
                  <a:lumMod val="25000"/>
                </a:schemeClr>
              </a:solidFill>
            </a:endParaRPr>
          </a:p>
        </p:txBody>
      </p:sp>
      <p:sp>
        <p:nvSpPr>
          <p:cNvPr id="3" name="標題 2"/>
          <p:cNvSpPr>
            <a:spLocks noGrp="1"/>
          </p:cNvSpPr>
          <p:nvPr>
            <p:ph type="title"/>
          </p:nvPr>
        </p:nvSpPr>
        <p:spPr/>
        <p:txBody>
          <a:bodyPr/>
          <a:lstStyle/>
          <a:p>
            <a:r>
              <a:rPr lang="zh-TW" altLang="en-US" dirty="0"/>
              <a:t>建立資料倉儲 </a:t>
            </a:r>
            <a:r>
              <a:rPr lang="en-US" altLang="zh-TW" dirty="0"/>
              <a:t>–</a:t>
            </a:r>
            <a:r>
              <a:rPr lang="zh-TW" altLang="en-US" dirty="0"/>
              <a:t> </a:t>
            </a:r>
            <a:r>
              <a:rPr lang="en-US" altLang="zh-TW" dirty="0"/>
              <a:t>7/10 (</a:t>
            </a:r>
            <a:r>
              <a:rPr lang="zh-TW" altLang="en-US" dirty="0"/>
              <a:t>地區階層</a:t>
            </a:r>
            <a:r>
              <a:rPr lang="en-US" altLang="zh-TW" dirty="0"/>
              <a:t>)</a:t>
            </a:r>
            <a:endParaRPr lang="zh-TW" altLang="en-US" dirty="0"/>
          </a:p>
        </p:txBody>
      </p:sp>
      <p:grpSp>
        <p:nvGrpSpPr>
          <p:cNvPr id="6" name="群組 5"/>
          <p:cNvGrpSpPr/>
          <p:nvPr/>
        </p:nvGrpSpPr>
        <p:grpSpPr>
          <a:xfrm>
            <a:off x="3922590" y="2890796"/>
            <a:ext cx="7044251" cy="2964534"/>
            <a:chOff x="2645681" y="2643661"/>
            <a:chExt cx="7044251" cy="2964534"/>
          </a:xfrm>
        </p:grpSpPr>
        <p:sp>
          <p:nvSpPr>
            <p:cNvPr id="10" name="矩形圖說文字 9"/>
            <p:cNvSpPr/>
            <p:nvPr/>
          </p:nvSpPr>
          <p:spPr>
            <a:xfrm>
              <a:off x="2645681" y="3294280"/>
              <a:ext cx="2081892" cy="831648"/>
            </a:xfrm>
            <a:prstGeom prst="wedgeRectCallout">
              <a:avLst>
                <a:gd name="adj1" fmla="val 20965"/>
                <a:gd name="adj2" fmla="val -1213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92" dirty="0">
                  <a:latin typeface="標楷體" panose="03000509000000000000" pitchFamily="65" charset="-120"/>
                  <a:ea typeface="標楷體" panose="03000509000000000000" pitchFamily="65" charset="-120"/>
                </a:rPr>
                <a:t>1.</a:t>
              </a:r>
              <a:r>
                <a:rPr lang="zh-TW" altLang="en-US" sz="2092" dirty="0">
                  <a:latin typeface="標楷體" panose="03000509000000000000" pitchFamily="65" charset="-120"/>
                  <a:ea typeface="標楷體" panose="03000509000000000000" pitchFamily="65" charset="-120"/>
                </a:rPr>
                <a:t>階層按右鍵然後點選新增階層</a:t>
              </a:r>
            </a:p>
          </p:txBody>
        </p:sp>
        <p:pic>
          <p:nvPicPr>
            <p:cNvPr id="16" name="圖片 15"/>
            <p:cNvPicPr>
              <a:picLocks noChangeAspect="1"/>
            </p:cNvPicPr>
            <p:nvPr/>
          </p:nvPicPr>
          <p:blipFill>
            <a:blip r:embed="rId3"/>
            <a:stretch>
              <a:fillRect/>
            </a:stretch>
          </p:blipFill>
          <p:spPr>
            <a:xfrm>
              <a:off x="6725398" y="2643661"/>
              <a:ext cx="2964534" cy="2964534"/>
            </a:xfrm>
            <a:prstGeom prst="rect">
              <a:avLst/>
            </a:prstGeom>
            <a:ln>
              <a:solidFill>
                <a:schemeClr val="accent1"/>
              </a:solidFill>
            </a:ln>
          </p:spPr>
        </p:pic>
        <p:sp>
          <p:nvSpPr>
            <p:cNvPr id="11" name="矩形圖說文字 10"/>
            <p:cNvSpPr/>
            <p:nvPr/>
          </p:nvSpPr>
          <p:spPr>
            <a:xfrm>
              <a:off x="7143906" y="3575458"/>
              <a:ext cx="1690308" cy="366980"/>
            </a:xfrm>
            <a:prstGeom prst="wedgeRectCallout">
              <a:avLst>
                <a:gd name="adj1" fmla="val -23718"/>
                <a:gd name="adj2" fmla="val -1248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92" dirty="0">
                  <a:latin typeface="標楷體" panose="03000509000000000000" pitchFamily="65" charset="-120"/>
                  <a:ea typeface="標楷體" panose="03000509000000000000" pitchFamily="65" charset="-120"/>
                </a:rPr>
                <a:t>2.</a:t>
              </a:r>
              <a:r>
                <a:rPr lang="zh-TW" altLang="en-US" sz="2092" dirty="0">
                  <a:latin typeface="標楷體" panose="03000509000000000000" pitchFamily="65" charset="-120"/>
                  <a:ea typeface="標楷體" panose="03000509000000000000" pitchFamily="65" charset="-120"/>
                </a:rPr>
                <a:t>輸入地區</a:t>
              </a:r>
            </a:p>
          </p:txBody>
        </p:sp>
      </p:grpSp>
      <p:sp>
        <p:nvSpPr>
          <p:cNvPr id="4" name="投影片編號版面配置區 3"/>
          <p:cNvSpPr>
            <a:spLocks noGrp="1"/>
          </p:cNvSpPr>
          <p:nvPr>
            <p:ph type="sldNum" sz="quarter" idx="12"/>
          </p:nvPr>
        </p:nvSpPr>
        <p:spPr>
          <a:xfrm>
            <a:off x="7822843" y="6356353"/>
            <a:ext cx="2855932" cy="365125"/>
          </a:xfrm>
        </p:spPr>
        <p:txBody>
          <a:bodyPr/>
          <a:lstStyle/>
          <a:p>
            <a:fld id="{9860EDB8-5305-433F-BE41-D7A86D811DB3}" type="slidenum">
              <a:rPr lang="en-US" altLang="zh-TW" smtClean="0"/>
              <a:t>12</a:t>
            </a:fld>
            <a:endParaRPr lang="zh-TW" altLang="en-US"/>
          </a:p>
        </p:txBody>
      </p:sp>
    </p:spTree>
    <p:extLst>
      <p:ext uri="{BB962C8B-B14F-4D97-AF65-F5344CB8AC3E}">
        <p14:creationId xmlns:p14="http://schemas.microsoft.com/office/powerpoint/2010/main" val="1989939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圖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4298" y="2356654"/>
            <a:ext cx="7598451" cy="4364825"/>
          </a:xfrm>
          <a:prstGeom prst="rect">
            <a:avLst/>
          </a:prstGeom>
          <a:noFill/>
          <a:extLst>
            <a:ext uri="{909E8E84-426E-40DD-AFC4-6F175D3DCCD1}">
              <a14:hiddenFill xmlns:a14="http://schemas.microsoft.com/office/drawing/2010/main">
                <a:solidFill>
                  <a:srgbClr val="FFFFFF"/>
                </a:solidFill>
              </a14:hiddenFill>
            </a:ext>
          </a:extLst>
        </p:spPr>
      </p:pic>
      <p:sp>
        <p:nvSpPr>
          <p:cNvPr id="3" name="投影片編號版面配置區 2"/>
          <p:cNvSpPr>
            <a:spLocks noGrp="1"/>
          </p:cNvSpPr>
          <p:nvPr>
            <p:ph type="sldNum" sz="quarter" idx="12"/>
          </p:nvPr>
        </p:nvSpPr>
        <p:spPr/>
        <p:txBody>
          <a:bodyPr/>
          <a:lstStyle/>
          <a:p>
            <a:fld id="{9860EDB8-5305-433F-BE41-D7A86D811DB3}" type="slidenum">
              <a:rPr lang="en-US" altLang="zh-TW" smtClean="0"/>
              <a:t>120</a:t>
            </a:fld>
            <a:endParaRPr lang="zh-TW" altLang="en-US"/>
          </a:p>
        </p:txBody>
      </p:sp>
      <p:sp>
        <p:nvSpPr>
          <p:cNvPr id="4" name="標題 3"/>
          <p:cNvSpPr>
            <a:spLocks noGrp="1"/>
          </p:cNvSpPr>
          <p:nvPr>
            <p:ph type="title"/>
          </p:nvPr>
        </p:nvSpPr>
        <p:spPr/>
        <p:txBody>
          <a:bodyPr/>
          <a:lstStyle/>
          <a:p>
            <a:r>
              <a:rPr lang="zh-TW" altLang="en-US" dirty="0"/>
              <a:t>補充</a:t>
            </a:r>
            <a:r>
              <a:rPr lang="en-US" altLang="zh-TW" dirty="0"/>
              <a:t>:DW</a:t>
            </a:r>
            <a:r>
              <a:rPr lang="zh-TW" altLang="en-US" dirty="0"/>
              <a:t>控制項設計方式介紹</a:t>
            </a:r>
          </a:p>
        </p:txBody>
      </p:sp>
      <p:sp>
        <p:nvSpPr>
          <p:cNvPr id="7" name="Rectangle 5"/>
          <p:cNvSpPr>
            <a:spLocks noChangeArrowheads="1"/>
          </p:cNvSpPr>
          <p:nvPr/>
        </p:nvSpPr>
        <p:spPr bwMode="auto">
          <a:xfrm>
            <a:off x="1201403" y="1212770"/>
            <a:ext cx="980741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zh-TW" altLang="zh-TW" sz="2400" dirty="0">
                <a:latin typeface="標楷體" panose="03000509000000000000" pitchFamily="65" charset="-120"/>
                <a:ea typeface="標楷體" panose="03000509000000000000" pitchFamily="65" charset="-120"/>
                <a:cs typeface="Times New Roman" panose="02020603050405020304" pitchFamily="18" charset="0"/>
              </a:rPr>
              <a:t>用來編輯各個控制項設定的區塊，透過控制項設計，將目前</a:t>
            </a:r>
            <a:r>
              <a:rPr lang="en-US" altLang="zh-TW" sz="2400" dirty="0">
                <a:latin typeface="標楷體" panose="03000509000000000000" pitchFamily="65" charset="-120"/>
                <a:ea typeface="標楷體" panose="03000509000000000000" pitchFamily="65" charset="-120"/>
                <a:cs typeface="Times New Roman" panose="02020603050405020304" pitchFamily="18" charset="0"/>
              </a:rPr>
              <a:t>DW</a:t>
            </a:r>
            <a:r>
              <a:rPr lang="zh-TW" altLang="en-US" sz="2400" dirty="0">
                <a:latin typeface="標楷體" panose="03000509000000000000" pitchFamily="65" charset="-120"/>
                <a:ea typeface="標楷體" panose="03000509000000000000" pitchFamily="65" charset="-120"/>
                <a:cs typeface="Times New Roman" panose="02020603050405020304" pitchFamily="18" charset="0"/>
              </a:rPr>
              <a:t>內現有的維度及量值進行拖拉擺放，</a:t>
            </a:r>
            <a:endParaRPr lang="zh-TW" altLang="en-US" sz="2400" dirty="0">
              <a:latin typeface="標楷體" panose="03000509000000000000" pitchFamily="65" charset="-120"/>
              <a:ea typeface="標楷體" panose="03000509000000000000" pitchFamily="65" charset="-120"/>
            </a:endParaRPr>
          </a:p>
          <a:p>
            <a:pPr eaLnBrk="0" fontAlgn="base" hangingPunct="0">
              <a:spcBef>
                <a:spcPct val="0"/>
              </a:spcBef>
              <a:spcAft>
                <a:spcPct val="0"/>
              </a:spcAft>
            </a:pPr>
            <a:r>
              <a:rPr lang="zh-TW" altLang="en-US" sz="2400" dirty="0">
                <a:latin typeface="標楷體" panose="03000509000000000000" pitchFamily="65" charset="-120"/>
                <a:ea typeface="標楷體" panose="03000509000000000000" pitchFamily="65" charset="-120"/>
                <a:cs typeface="Times New Roman" panose="02020603050405020304" pitchFamily="18" charset="0"/>
              </a:rPr>
              <a:t>將控制項拖拉至版面後即彈出控制項設計，以下使用</a:t>
            </a:r>
            <a:r>
              <a:rPr lang="en-US" altLang="zh-TW" sz="2400" dirty="0">
                <a:latin typeface="標楷體" panose="03000509000000000000" pitchFamily="65" charset="-120"/>
                <a:ea typeface="標楷體" panose="03000509000000000000" pitchFamily="65" charset="-120"/>
                <a:cs typeface="Times New Roman" panose="02020603050405020304" pitchFamily="18" charset="0"/>
              </a:rPr>
              <a:t>Chart</a:t>
            </a:r>
            <a:r>
              <a:rPr lang="zh-TW" altLang="en-US" sz="2400" dirty="0">
                <a:latin typeface="標楷體" panose="03000509000000000000" pitchFamily="65" charset="-120"/>
                <a:ea typeface="標楷體" panose="03000509000000000000" pitchFamily="65" charset="-120"/>
                <a:cs typeface="Times New Roman" panose="02020603050405020304" pitchFamily="18" charset="0"/>
              </a:rPr>
              <a:t>為例</a:t>
            </a:r>
            <a:r>
              <a:rPr lang="en-US" altLang="zh-TW" sz="2400" dirty="0">
                <a:latin typeface="標楷體" panose="03000509000000000000" pitchFamily="65" charset="-120"/>
                <a:ea typeface="標楷體" panose="03000509000000000000" pitchFamily="65" charset="-120"/>
                <a:cs typeface="Times New Roman" panose="02020603050405020304" pitchFamily="18" charset="0"/>
              </a:rPr>
              <a:t>:</a:t>
            </a:r>
            <a:endParaRPr lang="en-US" altLang="zh-TW" sz="2400" dirty="0">
              <a:latin typeface="標楷體" panose="03000509000000000000" pitchFamily="65" charset="-120"/>
              <a:ea typeface="標楷體" panose="03000509000000000000" pitchFamily="65" charset="-120"/>
            </a:endParaRPr>
          </a:p>
          <a:p>
            <a:pPr eaLnBrk="0" fontAlgn="base" hangingPunct="0">
              <a:spcBef>
                <a:spcPct val="0"/>
              </a:spcBef>
              <a:spcAft>
                <a:spcPct val="0"/>
              </a:spcAft>
            </a:pPr>
            <a:endParaRPr lang="en-US" altLang="zh-TW" dirty="0">
              <a:latin typeface="Arial" panose="020B0604020202020204" pitchFamily="34" charset="0"/>
            </a:endParaRPr>
          </a:p>
        </p:txBody>
      </p:sp>
    </p:spTree>
    <p:extLst>
      <p:ext uri="{BB962C8B-B14F-4D97-AF65-F5344CB8AC3E}">
        <p14:creationId xmlns:p14="http://schemas.microsoft.com/office/powerpoint/2010/main" val="14185547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1BF3D856-AF6D-4BDC-ADD1-9B70FDF7FDAF}"/>
              </a:ext>
            </a:extLst>
          </p:cNvPr>
          <p:cNvGraphicFramePr>
            <a:graphicFrameLocks noGrp="1"/>
          </p:cNvGraphicFramePr>
          <p:nvPr>
            <p:extLst/>
          </p:nvPr>
        </p:nvGraphicFramePr>
        <p:xfrm>
          <a:off x="1141470" y="1343981"/>
          <a:ext cx="9899537" cy="4968240"/>
        </p:xfrm>
        <a:graphic>
          <a:graphicData uri="http://schemas.openxmlformats.org/drawingml/2006/table">
            <a:tbl>
              <a:tblPr firstRow="1" bandRow="1">
                <a:tableStyleId>{5C22544A-7EE6-4342-B048-85BDC9FD1C3A}</a:tableStyleId>
              </a:tblPr>
              <a:tblGrid>
                <a:gridCol w="713851">
                  <a:extLst>
                    <a:ext uri="{9D8B030D-6E8A-4147-A177-3AD203B41FA5}">
                      <a16:colId xmlns:a16="http://schemas.microsoft.com/office/drawing/2014/main" val="394507889"/>
                    </a:ext>
                  </a:extLst>
                </a:gridCol>
                <a:gridCol w="1962066">
                  <a:extLst>
                    <a:ext uri="{9D8B030D-6E8A-4147-A177-3AD203B41FA5}">
                      <a16:colId xmlns:a16="http://schemas.microsoft.com/office/drawing/2014/main" val="2989835998"/>
                    </a:ext>
                  </a:extLst>
                </a:gridCol>
                <a:gridCol w="7223620">
                  <a:extLst>
                    <a:ext uri="{9D8B030D-6E8A-4147-A177-3AD203B41FA5}">
                      <a16:colId xmlns:a16="http://schemas.microsoft.com/office/drawing/2014/main" val="3264833325"/>
                    </a:ext>
                  </a:extLst>
                </a:gridCol>
              </a:tblGrid>
              <a:tr h="370840">
                <a:tc>
                  <a:txBody>
                    <a:bodyPr/>
                    <a:lstStyle/>
                    <a:p>
                      <a:r>
                        <a:rPr lang="zh-TW" altLang="en-US" sz="2000" dirty="0"/>
                        <a:t>圖示</a:t>
                      </a:r>
                    </a:p>
                  </a:txBody>
                  <a:tcPr/>
                </a:tc>
                <a:tc>
                  <a:txBody>
                    <a:bodyPr/>
                    <a:lstStyle/>
                    <a:p>
                      <a:r>
                        <a:rPr lang="zh-TW" altLang="en-US" sz="2000" dirty="0"/>
                        <a:t>功能名稱</a:t>
                      </a:r>
                    </a:p>
                  </a:txBody>
                  <a:tcPr/>
                </a:tc>
                <a:tc>
                  <a:txBody>
                    <a:bodyPr/>
                    <a:lstStyle/>
                    <a:p>
                      <a:r>
                        <a:rPr lang="zh-TW" altLang="en-US" sz="2000" dirty="0"/>
                        <a:t>說明</a:t>
                      </a:r>
                    </a:p>
                  </a:txBody>
                  <a:tcPr/>
                </a:tc>
                <a:extLst>
                  <a:ext uri="{0D108BD9-81ED-4DB2-BD59-A6C34878D82A}">
                    <a16:rowId xmlns:a16="http://schemas.microsoft.com/office/drawing/2014/main" val="561141303"/>
                  </a:ext>
                </a:extLst>
              </a:tr>
              <a:tr h="370840">
                <a:tc>
                  <a:txBody>
                    <a:bodyPr/>
                    <a:lstStyle/>
                    <a:p>
                      <a:endParaRPr lang="zh-TW" altLang="en-US" sz="2000"/>
                    </a:p>
                  </a:txBody>
                  <a:tcPr/>
                </a:tc>
                <a:tc>
                  <a:txBody>
                    <a:bodyPr/>
                    <a:lstStyle/>
                    <a:p>
                      <a:r>
                        <a:rPr lang="zh-TW" altLang="zh-TW" sz="2000" dirty="0"/>
                        <a:t>開啟規格樹</a:t>
                      </a:r>
                      <a:endParaRPr lang="zh-TW" altLang="en-US" sz="2000" dirty="0"/>
                    </a:p>
                  </a:txBody>
                  <a:tcPr/>
                </a:tc>
                <a:tc>
                  <a:txBody>
                    <a:bodyPr/>
                    <a:lstStyle/>
                    <a:p>
                      <a:r>
                        <a:rPr lang="zh-TW" altLang="zh-TW" sz="2000" dirty="0"/>
                        <a:t>開啟</a:t>
                      </a:r>
                      <a:r>
                        <a:rPr lang="en-US" altLang="zh-TW" sz="2000" dirty="0"/>
                        <a:t>/</a:t>
                      </a:r>
                      <a:r>
                        <a:rPr lang="zh-TW" altLang="zh-TW" sz="2000" dirty="0"/>
                        <a:t>隱藏控制項設計中的規格樹</a:t>
                      </a:r>
                      <a:endParaRPr lang="zh-TW" altLang="en-US" sz="2000" dirty="0"/>
                    </a:p>
                  </a:txBody>
                  <a:tcPr/>
                </a:tc>
                <a:extLst>
                  <a:ext uri="{0D108BD9-81ED-4DB2-BD59-A6C34878D82A}">
                    <a16:rowId xmlns:a16="http://schemas.microsoft.com/office/drawing/2014/main" val="4138514001"/>
                  </a:ext>
                </a:extLst>
              </a:tr>
              <a:tr h="370840">
                <a:tc>
                  <a:txBody>
                    <a:bodyPr/>
                    <a:lstStyle/>
                    <a:p>
                      <a:endParaRPr lang="zh-TW" altLang="en-US" sz="2000"/>
                    </a:p>
                  </a:txBody>
                  <a:tcPr/>
                </a:tc>
                <a:tc>
                  <a:txBody>
                    <a:bodyPr/>
                    <a:lstStyle/>
                    <a:p>
                      <a:r>
                        <a:rPr lang="zh-TW" altLang="zh-TW" sz="2000" dirty="0"/>
                        <a:t>重新整理</a:t>
                      </a:r>
                      <a:endParaRPr lang="zh-TW" altLang="en-US" sz="2000" dirty="0"/>
                    </a:p>
                  </a:txBody>
                  <a:tcPr/>
                </a:tc>
                <a:tc>
                  <a:txBody>
                    <a:bodyPr/>
                    <a:lstStyle/>
                    <a:p>
                      <a:r>
                        <a:rPr lang="zh-TW" altLang="zh-TW" sz="2000" dirty="0"/>
                        <a:t>將目前該</a:t>
                      </a:r>
                      <a:r>
                        <a:rPr lang="en-US" altLang="zh-TW" sz="2000" dirty="0"/>
                        <a:t>DW</a:t>
                      </a:r>
                      <a:r>
                        <a:rPr lang="zh-TW" altLang="zh-TW" sz="2000" dirty="0"/>
                        <a:t>的資料做重新整理</a:t>
                      </a:r>
                      <a:endParaRPr lang="zh-TW" altLang="en-US" sz="2000" dirty="0"/>
                    </a:p>
                  </a:txBody>
                  <a:tcPr/>
                </a:tc>
                <a:extLst>
                  <a:ext uri="{0D108BD9-81ED-4DB2-BD59-A6C34878D82A}">
                    <a16:rowId xmlns:a16="http://schemas.microsoft.com/office/drawing/2014/main" val="2262789215"/>
                  </a:ext>
                </a:extLst>
              </a:tr>
              <a:tr h="370840">
                <a:tc>
                  <a:txBody>
                    <a:bodyPr/>
                    <a:lstStyle/>
                    <a:p>
                      <a:endParaRPr lang="zh-TW" altLang="en-US" sz="2000"/>
                    </a:p>
                  </a:txBody>
                  <a:tcPr/>
                </a:tc>
                <a:tc>
                  <a:txBody>
                    <a:bodyPr/>
                    <a:lstStyle/>
                    <a:p>
                      <a:r>
                        <a:rPr lang="zh-TW" altLang="en-US" sz="2000" dirty="0"/>
                        <a:t>新增共用條件</a:t>
                      </a:r>
                    </a:p>
                  </a:txBody>
                  <a:tcPr/>
                </a:tc>
                <a:tc>
                  <a:txBody>
                    <a:bodyPr/>
                    <a:lstStyle/>
                    <a:p>
                      <a:pPr marL="0" marR="0" lvl="0" indent="0" algn="l" defTabSz="796991" rtl="0" eaLnBrk="1" fontAlgn="auto" latinLnBrk="0" hangingPunct="1">
                        <a:lnSpc>
                          <a:spcPct val="100000"/>
                        </a:lnSpc>
                        <a:spcBef>
                          <a:spcPts val="0"/>
                        </a:spcBef>
                        <a:spcAft>
                          <a:spcPts val="0"/>
                        </a:spcAft>
                        <a:buClrTx/>
                        <a:buSzTx/>
                        <a:buFontTx/>
                        <a:buNone/>
                        <a:tabLst/>
                        <a:defRPr/>
                      </a:pPr>
                      <a:r>
                        <a:rPr lang="zh-TW" altLang="en-US" sz="2000" dirty="0"/>
                        <a:t>可新</a:t>
                      </a:r>
                      <a:r>
                        <a:rPr lang="en-US" altLang="zh-TW" sz="2000" dirty="0"/>
                        <a:t>/</a:t>
                      </a:r>
                      <a:r>
                        <a:rPr lang="zh-TW" altLang="en-US" sz="2000" dirty="0"/>
                        <a:t>編輯新增共用條件，</a:t>
                      </a:r>
                      <a:r>
                        <a:rPr lang="zh-TW" altLang="en-US" sz="2000"/>
                        <a:t>套用至各資料</a:t>
                      </a:r>
                      <a:r>
                        <a:rPr lang="zh-TW" altLang="en-US" sz="2000" dirty="0"/>
                        <a:t>表</a:t>
                      </a:r>
                      <a:endParaRPr lang="zh-TW" altLang="zh-TW" sz="2000" dirty="0"/>
                    </a:p>
                  </a:txBody>
                  <a:tcPr/>
                </a:tc>
                <a:extLst>
                  <a:ext uri="{0D108BD9-81ED-4DB2-BD59-A6C34878D82A}">
                    <a16:rowId xmlns:a16="http://schemas.microsoft.com/office/drawing/2014/main" val="3840130561"/>
                  </a:ext>
                </a:extLst>
              </a:tr>
              <a:tr h="370840">
                <a:tc>
                  <a:txBody>
                    <a:bodyPr/>
                    <a:lstStyle/>
                    <a:p>
                      <a:endParaRPr lang="zh-TW" altLang="en-US" sz="2000"/>
                    </a:p>
                  </a:txBody>
                  <a:tcPr/>
                </a:tc>
                <a:tc>
                  <a:txBody>
                    <a:bodyPr/>
                    <a:lstStyle/>
                    <a:p>
                      <a:r>
                        <a:rPr lang="zh-TW" altLang="zh-TW" sz="2000" dirty="0"/>
                        <a:t>分析選項</a:t>
                      </a:r>
                      <a:endParaRPr lang="zh-TW" altLang="en-US" sz="2000" dirty="0"/>
                    </a:p>
                  </a:txBody>
                  <a:tcPr/>
                </a:tc>
                <a:tc>
                  <a:txBody>
                    <a:bodyPr/>
                    <a:lstStyle/>
                    <a:p>
                      <a:r>
                        <a:rPr lang="zh-TW" altLang="zh-TW" sz="2000" dirty="0"/>
                        <a:t>設定該分析中資料的呈現方式</a:t>
                      </a:r>
                      <a:endParaRPr lang="zh-TW" altLang="en-US" sz="2000" dirty="0"/>
                    </a:p>
                  </a:txBody>
                  <a:tcPr/>
                </a:tc>
                <a:extLst>
                  <a:ext uri="{0D108BD9-81ED-4DB2-BD59-A6C34878D82A}">
                    <a16:rowId xmlns:a16="http://schemas.microsoft.com/office/drawing/2014/main" val="198410809"/>
                  </a:ext>
                </a:extLst>
              </a:tr>
              <a:tr h="370840">
                <a:tc>
                  <a:txBody>
                    <a:bodyPr/>
                    <a:lstStyle/>
                    <a:p>
                      <a:endParaRPr lang="zh-TW" altLang="en-US" sz="2000"/>
                    </a:p>
                  </a:txBody>
                  <a:tcPr/>
                </a:tc>
                <a:tc>
                  <a:txBody>
                    <a:bodyPr/>
                    <a:lstStyle/>
                    <a:p>
                      <a:r>
                        <a:rPr lang="zh-TW" altLang="zh-TW" sz="2000" dirty="0"/>
                        <a:t>檢視資料</a:t>
                      </a:r>
                      <a:endParaRPr lang="zh-TW" altLang="en-US" sz="2000" dirty="0"/>
                    </a:p>
                  </a:txBody>
                  <a:tcPr/>
                </a:tc>
                <a:tc>
                  <a:txBody>
                    <a:bodyPr/>
                    <a:lstStyle/>
                    <a:p>
                      <a:r>
                        <a:rPr lang="zh-TW" altLang="zh-TW" sz="2000" dirty="0"/>
                        <a:t>瀏覽目前物件資料</a:t>
                      </a:r>
                      <a:endParaRPr lang="zh-TW" altLang="en-US" sz="2000" dirty="0"/>
                    </a:p>
                  </a:txBody>
                  <a:tcPr/>
                </a:tc>
                <a:extLst>
                  <a:ext uri="{0D108BD9-81ED-4DB2-BD59-A6C34878D82A}">
                    <a16:rowId xmlns:a16="http://schemas.microsoft.com/office/drawing/2014/main" val="148708920"/>
                  </a:ext>
                </a:extLst>
              </a:tr>
              <a:tr h="370840">
                <a:tc>
                  <a:txBody>
                    <a:bodyPr/>
                    <a:lstStyle/>
                    <a:p>
                      <a:endParaRPr lang="zh-TW" altLang="en-US" sz="2000"/>
                    </a:p>
                  </a:txBody>
                  <a:tcPr/>
                </a:tc>
                <a:tc>
                  <a:txBody>
                    <a:bodyPr/>
                    <a:lstStyle/>
                    <a:p>
                      <a:r>
                        <a:rPr lang="zh-TW" altLang="zh-TW" sz="2000" dirty="0"/>
                        <a:t>編輯控制項</a:t>
                      </a:r>
                      <a:endParaRPr lang="zh-TW" altLang="en-US" sz="2000" dirty="0"/>
                    </a:p>
                  </a:txBody>
                  <a:tcPr/>
                </a:tc>
                <a:tc>
                  <a:txBody>
                    <a:bodyPr/>
                    <a:lstStyle/>
                    <a:p>
                      <a:r>
                        <a:rPr lang="zh-TW" altLang="zh-TW" sz="2000" dirty="0"/>
                        <a:t>直接於控制項設計上，編輯控制項細部調整設定</a:t>
                      </a:r>
                      <a:endParaRPr lang="zh-TW" altLang="en-US" sz="2000" dirty="0"/>
                    </a:p>
                  </a:txBody>
                  <a:tcPr/>
                </a:tc>
                <a:extLst>
                  <a:ext uri="{0D108BD9-81ED-4DB2-BD59-A6C34878D82A}">
                    <a16:rowId xmlns:a16="http://schemas.microsoft.com/office/drawing/2014/main" val="408559183"/>
                  </a:ext>
                </a:extLst>
              </a:tr>
              <a:tr h="370840">
                <a:tc>
                  <a:txBody>
                    <a:bodyPr/>
                    <a:lstStyle/>
                    <a:p>
                      <a:endParaRPr lang="zh-TW" altLang="en-US" sz="2000"/>
                    </a:p>
                  </a:txBody>
                  <a:tcPr/>
                </a:tc>
                <a:tc>
                  <a:txBody>
                    <a:bodyPr/>
                    <a:lstStyle/>
                    <a:p>
                      <a:r>
                        <a:rPr lang="zh-TW" altLang="zh-TW" sz="2000" dirty="0"/>
                        <a:t>更改資料來源</a:t>
                      </a:r>
                      <a:endParaRPr lang="zh-TW" altLang="en-US" sz="2000" dirty="0"/>
                    </a:p>
                  </a:txBody>
                  <a:tcPr/>
                </a:tc>
                <a:tc>
                  <a:txBody>
                    <a:bodyPr/>
                    <a:lstStyle/>
                    <a:p>
                      <a:r>
                        <a:rPr lang="zh-TW" altLang="zh-TW" sz="2000" dirty="0"/>
                        <a:t>可變更及新增資料來源與資料表設定</a:t>
                      </a:r>
                      <a:endParaRPr lang="zh-TW" altLang="en-US" sz="2000" dirty="0"/>
                    </a:p>
                  </a:txBody>
                  <a:tcPr/>
                </a:tc>
                <a:extLst>
                  <a:ext uri="{0D108BD9-81ED-4DB2-BD59-A6C34878D82A}">
                    <a16:rowId xmlns:a16="http://schemas.microsoft.com/office/drawing/2014/main" val="1227787423"/>
                  </a:ext>
                </a:extLst>
              </a:tr>
              <a:tr h="370840">
                <a:tc>
                  <a:txBody>
                    <a:bodyPr/>
                    <a:lstStyle/>
                    <a:p>
                      <a:endParaRPr lang="zh-TW" altLang="en-US" sz="2000" dirty="0"/>
                    </a:p>
                  </a:txBody>
                  <a:tcPr/>
                </a:tc>
                <a:tc>
                  <a:txBody>
                    <a:bodyPr/>
                    <a:lstStyle/>
                    <a:p>
                      <a:pPr marL="0" marR="0" lvl="0" indent="0" algn="l" defTabSz="796991" rtl="0" eaLnBrk="1" fontAlgn="auto" latinLnBrk="0" hangingPunct="1">
                        <a:lnSpc>
                          <a:spcPct val="100000"/>
                        </a:lnSpc>
                        <a:spcBef>
                          <a:spcPts val="0"/>
                        </a:spcBef>
                        <a:spcAft>
                          <a:spcPts val="0"/>
                        </a:spcAft>
                        <a:buClrTx/>
                        <a:buSzTx/>
                        <a:buFontTx/>
                        <a:buNone/>
                        <a:tabLst/>
                        <a:defRPr/>
                      </a:pPr>
                      <a:r>
                        <a:rPr lang="zh-TW" altLang="en-US" sz="2000" dirty="0"/>
                        <a:t>設定資料關聯</a:t>
                      </a:r>
                      <a:endParaRPr lang="en-US" altLang="zh-TW" sz="2000" dirty="0"/>
                    </a:p>
                  </a:txBody>
                  <a:tcPr/>
                </a:tc>
                <a:tc>
                  <a:txBody>
                    <a:bodyPr/>
                    <a:lstStyle/>
                    <a:p>
                      <a:pPr marL="0" marR="0" lvl="0" indent="0" algn="l" defTabSz="796991" rtl="0" eaLnBrk="1" fontAlgn="auto" latinLnBrk="0" hangingPunct="1">
                        <a:lnSpc>
                          <a:spcPct val="100000"/>
                        </a:lnSpc>
                        <a:spcBef>
                          <a:spcPts val="0"/>
                        </a:spcBef>
                        <a:spcAft>
                          <a:spcPts val="0"/>
                        </a:spcAft>
                        <a:buClrTx/>
                        <a:buSzTx/>
                        <a:buFontTx/>
                        <a:buNone/>
                        <a:tabLst/>
                        <a:defRPr/>
                      </a:pPr>
                      <a:r>
                        <a:rPr lang="zh-TW" altLang="en-US" sz="2000" dirty="0"/>
                        <a:t>設定資料表間的互動關係</a:t>
                      </a:r>
                      <a:endParaRPr lang="en-US" altLang="zh-TW" sz="2000" dirty="0"/>
                    </a:p>
                  </a:txBody>
                  <a:tcPr/>
                </a:tc>
                <a:extLst>
                  <a:ext uri="{0D108BD9-81ED-4DB2-BD59-A6C34878D82A}">
                    <a16:rowId xmlns:a16="http://schemas.microsoft.com/office/drawing/2014/main" val="1827680385"/>
                  </a:ext>
                </a:extLst>
              </a:tr>
              <a:tr h="370840">
                <a:tc>
                  <a:txBody>
                    <a:bodyPr/>
                    <a:lstStyle/>
                    <a:p>
                      <a:endParaRPr lang="zh-TW" altLang="en-US" sz="2000" dirty="0"/>
                    </a:p>
                  </a:txBody>
                  <a:tcPr/>
                </a:tc>
                <a:tc>
                  <a:txBody>
                    <a:bodyPr/>
                    <a:lstStyle/>
                    <a:p>
                      <a:r>
                        <a:rPr lang="zh-TW" altLang="zh-TW" sz="2000" dirty="0"/>
                        <a:t>資料範圍</a:t>
                      </a:r>
                      <a:endParaRPr lang="zh-TW" altLang="en-US" sz="2000" dirty="0"/>
                    </a:p>
                  </a:txBody>
                  <a:tcPr/>
                </a:tc>
                <a:tc>
                  <a:txBody>
                    <a:bodyPr/>
                    <a:lstStyle/>
                    <a:p>
                      <a:pPr marL="0" marR="0" lvl="0" indent="0" algn="l" defTabSz="796991" rtl="0" eaLnBrk="1" fontAlgn="auto" latinLnBrk="0" hangingPunct="1">
                        <a:lnSpc>
                          <a:spcPct val="100000"/>
                        </a:lnSpc>
                        <a:spcBef>
                          <a:spcPts val="0"/>
                        </a:spcBef>
                        <a:spcAft>
                          <a:spcPts val="0"/>
                        </a:spcAft>
                        <a:buClrTx/>
                        <a:buSzTx/>
                        <a:buFontTx/>
                        <a:buNone/>
                        <a:tabLst/>
                        <a:defRPr/>
                      </a:pPr>
                      <a:r>
                        <a:rPr lang="zh-TW" altLang="zh-TW" sz="2000" dirty="0"/>
                        <a:t>依據設定欄位量值的條件</a:t>
                      </a:r>
                      <a:r>
                        <a:rPr lang="en-US" altLang="zh-TW" sz="2000" dirty="0"/>
                        <a:t>/</a:t>
                      </a:r>
                      <a:r>
                        <a:rPr lang="zh-TW" altLang="zh-TW" sz="2000" dirty="0"/>
                        <a:t>範圍以篩選出符合設定條件的分析資料</a:t>
                      </a:r>
                      <a:endParaRPr lang="en-US" altLang="zh-TW" sz="2000" dirty="0"/>
                    </a:p>
                  </a:txBody>
                  <a:tcPr/>
                </a:tc>
                <a:extLst>
                  <a:ext uri="{0D108BD9-81ED-4DB2-BD59-A6C34878D82A}">
                    <a16:rowId xmlns:a16="http://schemas.microsoft.com/office/drawing/2014/main" val="3649359706"/>
                  </a:ext>
                </a:extLst>
              </a:tr>
              <a:tr h="370840">
                <a:tc>
                  <a:txBody>
                    <a:bodyPr/>
                    <a:lstStyle/>
                    <a:p>
                      <a:endParaRPr lang="zh-TW" altLang="en-US" sz="2000"/>
                    </a:p>
                  </a:txBody>
                  <a:tcPr/>
                </a:tc>
                <a:tc>
                  <a:txBody>
                    <a:bodyPr/>
                    <a:lstStyle/>
                    <a:p>
                      <a:r>
                        <a:rPr lang="zh-TW" altLang="zh-TW" sz="2000" dirty="0"/>
                        <a:t>運算成員</a:t>
                      </a:r>
                      <a:endParaRPr lang="zh-TW" altLang="en-US" sz="2000" dirty="0"/>
                    </a:p>
                  </a:txBody>
                  <a:tcPr/>
                </a:tc>
                <a:tc>
                  <a:txBody>
                    <a:bodyPr/>
                    <a:lstStyle/>
                    <a:p>
                      <a:pPr marL="0" marR="0" lvl="0" indent="0" algn="l" defTabSz="796991" rtl="0" eaLnBrk="1" fontAlgn="auto" latinLnBrk="0" hangingPunct="1">
                        <a:lnSpc>
                          <a:spcPct val="100000"/>
                        </a:lnSpc>
                        <a:spcBef>
                          <a:spcPts val="0"/>
                        </a:spcBef>
                        <a:spcAft>
                          <a:spcPts val="0"/>
                        </a:spcAft>
                        <a:buClrTx/>
                        <a:buSzTx/>
                        <a:buFontTx/>
                        <a:buNone/>
                        <a:tabLst/>
                        <a:defRPr/>
                      </a:pPr>
                      <a:r>
                        <a:rPr lang="zh-TW" altLang="zh-TW" sz="2000" dirty="0"/>
                        <a:t>系統提供快速的運算式及自訂</a:t>
                      </a:r>
                      <a:r>
                        <a:rPr lang="en-US" altLang="zh-TW" sz="2000" dirty="0"/>
                        <a:t>MDX</a:t>
                      </a:r>
                      <a:r>
                        <a:rPr lang="zh-TW" altLang="zh-TW" sz="2000" dirty="0"/>
                        <a:t>公式並搭配</a:t>
                      </a:r>
                      <a:r>
                        <a:rPr lang="en-US" altLang="zh-TW" sz="2000" dirty="0"/>
                        <a:t>OLAP</a:t>
                      </a:r>
                      <a:r>
                        <a:rPr lang="zh-TW" altLang="zh-TW" sz="2000" dirty="0"/>
                        <a:t>的函數來做運算，</a:t>
                      </a:r>
                      <a:r>
                        <a:rPr lang="en-US" altLang="zh-TW" sz="2000" dirty="0"/>
                        <a:t>DW</a:t>
                      </a:r>
                      <a:r>
                        <a:rPr lang="zh-TW" altLang="zh-TW" sz="2000" dirty="0"/>
                        <a:t>使用自訂</a:t>
                      </a:r>
                      <a:r>
                        <a:rPr lang="en-US" altLang="zh-TW" sz="2000" dirty="0"/>
                        <a:t>Script</a:t>
                      </a:r>
                      <a:r>
                        <a:rPr lang="zh-TW" altLang="zh-TW" sz="2000" dirty="0"/>
                        <a:t>公式做運算</a:t>
                      </a:r>
                      <a:endParaRPr lang="en-US" altLang="zh-TW" sz="2000" dirty="0"/>
                    </a:p>
                  </a:txBody>
                  <a:tcPr/>
                </a:tc>
                <a:extLst>
                  <a:ext uri="{0D108BD9-81ED-4DB2-BD59-A6C34878D82A}">
                    <a16:rowId xmlns:a16="http://schemas.microsoft.com/office/drawing/2014/main" val="173873506"/>
                  </a:ext>
                </a:extLst>
              </a:tr>
            </a:tbl>
          </a:graphicData>
        </a:graphic>
      </p:graphicFrame>
      <p:sp>
        <p:nvSpPr>
          <p:cNvPr id="3" name="投影片編號版面配置區 2"/>
          <p:cNvSpPr>
            <a:spLocks noGrp="1"/>
          </p:cNvSpPr>
          <p:nvPr>
            <p:ph type="sldNum" sz="quarter" idx="12"/>
          </p:nvPr>
        </p:nvSpPr>
        <p:spPr/>
        <p:txBody>
          <a:bodyPr/>
          <a:lstStyle/>
          <a:p>
            <a:fld id="{9860EDB8-5305-433F-BE41-D7A86D811DB3}" type="slidenum">
              <a:rPr lang="en-US" altLang="zh-TW" smtClean="0"/>
              <a:t>121</a:t>
            </a:fld>
            <a:endParaRPr lang="zh-TW" altLang="en-US"/>
          </a:p>
        </p:txBody>
      </p:sp>
      <p:sp>
        <p:nvSpPr>
          <p:cNvPr id="4" name="標題 3"/>
          <p:cNvSpPr>
            <a:spLocks noGrp="1"/>
          </p:cNvSpPr>
          <p:nvPr>
            <p:ph type="title"/>
          </p:nvPr>
        </p:nvSpPr>
        <p:spPr/>
        <p:txBody>
          <a:bodyPr/>
          <a:lstStyle/>
          <a:p>
            <a:r>
              <a:rPr lang="zh-TW" altLang="en-US" dirty="0"/>
              <a:t>補充</a:t>
            </a:r>
            <a:r>
              <a:rPr lang="en-US" altLang="zh-TW" dirty="0"/>
              <a:t>:DW</a:t>
            </a:r>
            <a:r>
              <a:rPr lang="zh-TW" altLang="en-US" dirty="0"/>
              <a:t>控制項設計方式介紹</a:t>
            </a:r>
          </a:p>
        </p:txBody>
      </p:sp>
      <p:pic>
        <p:nvPicPr>
          <p:cNvPr id="21" name="圖片 20"/>
          <p:cNvPicPr>
            <a:picLocks noChangeAspect="1"/>
          </p:cNvPicPr>
          <p:nvPr/>
        </p:nvPicPr>
        <p:blipFill>
          <a:blip r:embed="rId2"/>
          <a:stretch>
            <a:fillRect/>
          </a:stretch>
        </p:blipFill>
        <p:spPr>
          <a:xfrm>
            <a:off x="1320194" y="1783746"/>
            <a:ext cx="295200" cy="314245"/>
          </a:xfrm>
          <a:prstGeom prst="rect">
            <a:avLst/>
          </a:prstGeom>
          <a:ln>
            <a:solidFill>
              <a:srgbClr val="3399FF"/>
            </a:solidFill>
          </a:ln>
        </p:spPr>
      </p:pic>
      <p:pic>
        <p:nvPicPr>
          <p:cNvPr id="22" name="圖片 21"/>
          <p:cNvPicPr>
            <a:picLocks noChangeAspect="1"/>
          </p:cNvPicPr>
          <p:nvPr/>
        </p:nvPicPr>
        <p:blipFill>
          <a:blip r:embed="rId3"/>
          <a:stretch>
            <a:fillRect/>
          </a:stretch>
        </p:blipFill>
        <p:spPr>
          <a:xfrm>
            <a:off x="1320194" y="2187248"/>
            <a:ext cx="295200" cy="285975"/>
          </a:xfrm>
          <a:prstGeom prst="rect">
            <a:avLst/>
          </a:prstGeom>
          <a:ln>
            <a:solidFill>
              <a:srgbClr val="3399FF"/>
            </a:solidFill>
          </a:ln>
        </p:spPr>
      </p:pic>
      <p:pic>
        <p:nvPicPr>
          <p:cNvPr id="23" name="圖片 22"/>
          <p:cNvPicPr>
            <a:picLocks noChangeAspect="1"/>
          </p:cNvPicPr>
          <p:nvPr/>
        </p:nvPicPr>
        <p:blipFill>
          <a:blip r:embed="rId4"/>
          <a:stretch>
            <a:fillRect/>
          </a:stretch>
        </p:blipFill>
        <p:spPr>
          <a:xfrm>
            <a:off x="1327663" y="2996071"/>
            <a:ext cx="295200" cy="276750"/>
          </a:xfrm>
          <a:prstGeom prst="rect">
            <a:avLst/>
          </a:prstGeom>
          <a:ln>
            <a:solidFill>
              <a:srgbClr val="3399FF"/>
            </a:solidFill>
          </a:ln>
        </p:spPr>
      </p:pic>
      <p:pic>
        <p:nvPicPr>
          <p:cNvPr id="24" name="圖片 23"/>
          <p:cNvPicPr>
            <a:picLocks noChangeAspect="1"/>
          </p:cNvPicPr>
          <p:nvPr/>
        </p:nvPicPr>
        <p:blipFill>
          <a:blip r:embed="rId5"/>
          <a:stretch>
            <a:fillRect/>
          </a:stretch>
        </p:blipFill>
        <p:spPr>
          <a:xfrm>
            <a:off x="1320193" y="3352868"/>
            <a:ext cx="295200" cy="325737"/>
          </a:xfrm>
          <a:prstGeom prst="rect">
            <a:avLst/>
          </a:prstGeom>
          <a:ln>
            <a:solidFill>
              <a:srgbClr val="3399FF"/>
            </a:solidFill>
          </a:ln>
        </p:spPr>
      </p:pic>
      <p:pic>
        <p:nvPicPr>
          <p:cNvPr id="26" name="圖片 25"/>
          <p:cNvPicPr>
            <a:picLocks noChangeAspect="1"/>
          </p:cNvPicPr>
          <p:nvPr/>
        </p:nvPicPr>
        <p:blipFill>
          <a:blip r:embed="rId6"/>
          <a:stretch>
            <a:fillRect/>
          </a:stretch>
        </p:blipFill>
        <p:spPr>
          <a:xfrm>
            <a:off x="1320193" y="4166945"/>
            <a:ext cx="295200" cy="305379"/>
          </a:xfrm>
          <a:prstGeom prst="rect">
            <a:avLst/>
          </a:prstGeom>
          <a:ln>
            <a:solidFill>
              <a:srgbClr val="3399FF"/>
            </a:solidFill>
          </a:ln>
        </p:spPr>
      </p:pic>
      <p:pic>
        <p:nvPicPr>
          <p:cNvPr id="15" name="圖片 14"/>
          <p:cNvPicPr>
            <a:picLocks noChangeAspect="1"/>
          </p:cNvPicPr>
          <p:nvPr/>
        </p:nvPicPr>
        <p:blipFill>
          <a:blip r:embed="rId7"/>
          <a:stretch>
            <a:fillRect/>
          </a:stretch>
        </p:blipFill>
        <p:spPr>
          <a:xfrm>
            <a:off x="1307032" y="2578727"/>
            <a:ext cx="295200" cy="295200"/>
          </a:xfrm>
          <a:prstGeom prst="rect">
            <a:avLst/>
          </a:prstGeom>
          <a:ln>
            <a:solidFill>
              <a:srgbClr val="3399FF"/>
            </a:solidFill>
          </a:ln>
        </p:spPr>
      </p:pic>
      <p:pic>
        <p:nvPicPr>
          <p:cNvPr id="16" name="圖片 15">
            <a:extLst>
              <a:ext uri="{FF2B5EF4-FFF2-40B4-BE49-F238E27FC236}">
                <a16:creationId xmlns:a16="http://schemas.microsoft.com/office/drawing/2014/main" id="{F6062658-BF48-4E71-91BA-F30760284531}"/>
              </a:ext>
            </a:extLst>
          </p:cNvPr>
          <p:cNvPicPr>
            <a:picLocks noChangeAspect="1"/>
          </p:cNvPicPr>
          <p:nvPr/>
        </p:nvPicPr>
        <p:blipFill>
          <a:blip r:embed="rId8"/>
          <a:stretch>
            <a:fillRect/>
          </a:stretch>
        </p:blipFill>
        <p:spPr>
          <a:xfrm>
            <a:off x="1337048" y="4611325"/>
            <a:ext cx="295200" cy="229600"/>
          </a:xfrm>
          <a:prstGeom prst="rect">
            <a:avLst/>
          </a:prstGeom>
          <a:ln>
            <a:solidFill>
              <a:srgbClr val="3399FF"/>
            </a:solidFill>
          </a:ln>
        </p:spPr>
      </p:pic>
      <p:pic>
        <p:nvPicPr>
          <p:cNvPr id="17" name="圖片 16">
            <a:extLst>
              <a:ext uri="{FF2B5EF4-FFF2-40B4-BE49-F238E27FC236}">
                <a16:creationId xmlns:a16="http://schemas.microsoft.com/office/drawing/2014/main" id="{B4C10F84-F3BF-47E7-8262-F14B2F112EF8}"/>
              </a:ext>
            </a:extLst>
          </p:cNvPr>
          <p:cNvPicPr>
            <a:picLocks noChangeAspect="1"/>
          </p:cNvPicPr>
          <p:nvPr/>
        </p:nvPicPr>
        <p:blipFill>
          <a:blip r:embed="rId9"/>
          <a:stretch>
            <a:fillRect/>
          </a:stretch>
        </p:blipFill>
        <p:spPr>
          <a:xfrm>
            <a:off x="1337048" y="5044962"/>
            <a:ext cx="295200" cy="330624"/>
          </a:xfrm>
          <a:prstGeom prst="rect">
            <a:avLst/>
          </a:prstGeom>
          <a:ln>
            <a:solidFill>
              <a:srgbClr val="3399FF"/>
            </a:solidFill>
          </a:ln>
        </p:spPr>
      </p:pic>
      <p:pic>
        <p:nvPicPr>
          <p:cNvPr id="18" name="圖片 17">
            <a:extLst>
              <a:ext uri="{FF2B5EF4-FFF2-40B4-BE49-F238E27FC236}">
                <a16:creationId xmlns:a16="http://schemas.microsoft.com/office/drawing/2014/main" id="{DCF09F10-51B8-4927-B0E4-C6DC4480AC7F}"/>
              </a:ext>
            </a:extLst>
          </p:cNvPr>
          <p:cNvPicPr>
            <a:picLocks noChangeAspect="1"/>
          </p:cNvPicPr>
          <p:nvPr/>
        </p:nvPicPr>
        <p:blipFill>
          <a:blip r:embed="rId10"/>
          <a:stretch>
            <a:fillRect/>
          </a:stretch>
        </p:blipFill>
        <p:spPr>
          <a:xfrm>
            <a:off x="1338361" y="5789259"/>
            <a:ext cx="295200" cy="342433"/>
          </a:xfrm>
          <a:prstGeom prst="rect">
            <a:avLst/>
          </a:prstGeom>
          <a:ln>
            <a:solidFill>
              <a:srgbClr val="3399FF"/>
            </a:solidFill>
          </a:ln>
        </p:spPr>
      </p:pic>
      <p:pic>
        <p:nvPicPr>
          <p:cNvPr id="6" name="圖片 5">
            <a:extLst>
              <a:ext uri="{FF2B5EF4-FFF2-40B4-BE49-F238E27FC236}">
                <a16:creationId xmlns:a16="http://schemas.microsoft.com/office/drawing/2014/main" id="{156BE928-8623-4174-A522-F1C4B6A2B6B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23809" y="3769830"/>
            <a:ext cx="295200" cy="295200"/>
          </a:xfrm>
          <a:prstGeom prst="rect">
            <a:avLst/>
          </a:prstGeom>
          <a:ln>
            <a:solidFill>
              <a:srgbClr val="3399FF"/>
            </a:solidFill>
          </a:ln>
        </p:spPr>
      </p:pic>
    </p:spTree>
    <p:extLst>
      <p:ext uri="{BB962C8B-B14F-4D97-AF65-F5344CB8AC3E}">
        <p14:creationId xmlns:p14="http://schemas.microsoft.com/office/powerpoint/2010/main" val="37004973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5675651" y="2328249"/>
            <a:ext cx="5408669" cy="4058190"/>
          </a:xfrm>
          <a:prstGeom prst="rect">
            <a:avLst/>
          </a:prstGeom>
          <a:ln>
            <a:solidFill>
              <a:schemeClr val="accent1"/>
            </a:solidFill>
          </a:ln>
        </p:spPr>
      </p:pic>
      <p:pic>
        <p:nvPicPr>
          <p:cNvPr id="14" name="圖片 13"/>
          <p:cNvPicPr>
            <a:picLocks noChangeAspect="1"/>
          </p:cNvPicPr>
          <p:nvPr/>
        </p:nvPicPr>
        <p:blipFill>
          <a:blip r:embed="rId3"/>
          <a:stretch>
            <a:fillRect/>
          </a:stretch>
        </p:blipFill>
        <p:spPr>
          <a:xfrm>
            <a:off x="1398405" y="2588515"/>
            <a:ext cx="3486677" cy="3486677"/>
          </a:xfrm>
          <a:prstGeom prst="rect">
            <a:avLst/>
          </a:prstGeom>
          <a:ln>
            <a:solidFill>
              <a:srgbClr val="3399FF"/>
            </a:solidFill>
          </a:ln>
        </p:spPr>
      </p:pic>
      <p:sp>
        <p:nvSpPr>
          <p:cNvPr id="2" name="內容版面配置區 1"/>
          <p:cNvSpPr>
            <a:spLocks noGrp="1"/>
          </p:cNvSpPr>
          <p:nvPr>
            <p:ph idx="1"/>
          </p:nvPr>
        </p:nvSpPr>
        <p:spPr>
          <a:xfrm>
            <a:off x="1201403" y="1244602"/>
            <a:ext cx="9779678" cy="1259666"/>
          </a:xfrm>
        </p:spPr>
        <p:txBody>
          <a:bodyPr>
            <a:normAutofit/>
          </a:bodyPr>
          <a:lstStyle/>
          <a:p>
            <a:pPr>
              <a:buFont typeface="+mj-lt"/>
              <a:buAutoNum type="arabicPeriod"/>
            </a:pPr>
            <a:r>
              <a:rPr lang="zh-TW" altLang="en-US" sz="2400" dirty="0"/>
              <a:t>拖拉</a:t>
            </a:r>
            <a:r>
              <a:rPr lang="en-US" altLang="zh-TW" sz="2400" dirty="0"/>
              <a:t>Map</a:t>
            </a:r>
            <a:r>
              <a:rPr lang="zh-TW" altLang="en-US" sz="2400" dirty="0"/>
              <a:t>至畫面上</a:t>
            </a:r>
            <a:endParaRPr lang="en-US" altLang="zh-TW" sz="2400" dirty="0"/>
          </a:p>
          <a:p>
            <a:pPr>
              <a:buFont typeface="+mj-lt"/>
              <a:buAutoNum type="arabicPeriod"/>
            </a:pPr>
            <a:r>
              <a:rPr lang="zh-TW" altLang="en-US" sz="2400" dirty="0"/>
              <a:t>選擇地圖：</a:t>
            </a:r>
            <a:r>
              <a:rPr lang="en-US" altLang="zh-TW" sz="2400" dirty="0"/>
              <a:t>World(Continents)</a:t>
            </a:r>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122</a:t>
            </a:fld>
            <a:endParaRPr lang="zh-TW" altLang="en-US"/>
          </a:p>
        </p:txBody>
      </p:sp>
      <p:sp>
        <p:nvSpPr>
          <p:cNvPr id="4" name="標題 3"/>
          <p:cNvSpPr>
            <a:spLocks noGrp="1"/>
          </p:cNvSpPr>
          <p:nvPr>
            <p:ph type="title"/>
          </p:nvPr>
        </p:nvSpPr>
        <p:spPr/>
        <p:txBody>
          <a:bodyPr/>
          <a:lstStyle/>
          <a:p>
            <a:r>
              <a:rPr lang="zh-TW" altLang="en-US" dirty="0"/>
              <a:t>新增</a:t>
            </a:r>
            <a:r>
              <a:rPr lang="en-US" altLang="zh-TW" dirty="0"/>
              <a:t>Map</a:t>
            </a:r>
            <a:r>
              <a:rPr lang="zh-TW" altLang="en-US" dirty="0"/>
              <a:t> </a:t>
            </a:r>
            <a:r>
              <a:rPr lang="en-US" altLang="zh-TW" dirty="0"/>
              <a:t>1/2</a:t>
            </a:r>
            <a:endParaRPr lang="zh-TW" altLang="en-US" dirty="0"/>
          </a:p>
        </p:txBody>
      </p:sp>
      <p:sp>
        <p:nvSpPr>
          <p:cNvPr id="6" name="矩形 5"/>
          <p:cNvSpPr/>
          <p:nvPr/>
        </p:nvSpPr>
        <p:spPr>
          <a:xfrm>
            <a:off x="1433691" y="5089342"/>
            <a:ext cx="1297459" cy="2680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cxnSp>
        <p:nvCxnSpPr>
          <p:cNvPr id="7" name="直線單箭頭接點 6"/>
          <p:cNvCxnSpPr/>
          <p:nvPr/>
        </p:nvCxnSpPr>
        <p:spPr>
          <a:xfrm flipV="1">
            <a:off x="2479633" y="4773342"/>
            <a:ext cx="842594" cy="316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內容版面配置區 1"/>
          <p:cNvSpPr txBox="1">
            <a:spLocks/>
          </p:cNvSpPr>
          <p:nvPr/>
        </p:nvSpPr>
        <p:spPr>
          <a:xfrm>
            <a:off x="7798035" y="5606322"/>
            <a:ext cx="4107439" cy="864365"/>
          </a:xfrm>
          <a:prstGeom prst="rect">
            <a:avLst/>
          </a:prstGeom>
        </p:spPr>
        <p:txBody>
          <a:bodyPr vert="horz" lIns="91440" tIns="45720" rIns="91440" bIns="45720" rtlCol="0">
            <a:normAutofit/>
          </a:bodyPr>
          <a:lstStyle>
            <a:lvl1pPr marL="498119" indent="-498119" algn="l" defTabSz="796991" rtl="0" eaLnBrk="1" latinLnBrk="0" hangingPunct="1">
              <a:lnSpc>
                <a:spcPct val="150000"/>
              </a:lnSpc>
              <a:spcBef>
                <a:spcPts val="0"/>
              </a:spcBef>
              <a:spcAft>
                <a:spcPts val="0"/>
              </a:spcAft>
              <a:buFont typeface="Arial" panose="020B0604020202020204" pitchFamily="34" charset="0"/>
              <a:buChar char="•"/>
              <a:defRPr lang="zh-TW" sz="3138" kern="1200" spc="0">
                <a:solidFill>
                  <a:schemeClr val="tx1"/>
                </a:solidFill>
                <a:latin typeface="標楷體" panose="03000509000000000000" pitchFamily="65" charset="-120"/>
                <a:ea typeface="標楷體" panose="03000509000000000000" pitchFamily="65" charset="-120"/>
                <a:cs typeface="+mn-cs"/>
              </a:defRPr>
            </a:lvl1pPr>
            <a:lvl2pPr marL="597743" indent="-199248" algn="l" defTabSz="796991" rtl="0" eaLnBrk="1" latinLnBrk="0" hangingPunct="1">
              <a:lnSpc>
                <a:spcPct val="150000"/>
              </a:lnSpc>
              <a:spcBef>
                <a:spcPts val="0"/>
              </a:spcBef>
              <a:spcAft>
                <a:spcPts val="0"/>
              </a:spcAft>
              <a:buFont typeface="Arial" panose="020B0604020202020204" pitchFamily="34" charset="0"/>
              <a:buChar char="•"/>
              <a:defRPr lang="zh-TW" sz="2440" kern="1200">
                <a:solidFill>
                  <a:schemeClr val="tx1"/>
                </a:solidFill>
                <a:latin typeface="標楷體" panose="03000509000000000000" pitchFamily="65" charset="-120"/>
                <a:ea typeface="標楷體" panose="03000509000000000000" pitchFamily="65" charset="-120"/>
                <a:cs typeface="+mn-cs"/>
              </a:defRPr>
            </a:lvl2pPr>
            <a:lvl3pPr marL="996239"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3pPr>
            <a:lvl4pPr marL="1394734"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4pPr>
            <a:lvl5pPr marL="1793230"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5pPr>
            <a:lvl6pPr marL="2191725"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6pPr>
            <a:lvl7pPr marL="2590221"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7pPr>
            <a:lvl8pPr marL="2988716"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8pPr>
            <a:lvl9pPr marL="3387212"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9pPr>
          </a:lstStyle>
          <a:p>
            <a:pPr marL="0" indent="0">
              <a:buNone/>
            </a:pPr>
            <a:endParaRPr lang="zh-TW" altLang="en-US" dirty="0"/>
          </a:p>
        </p:txBody>
      </p:sp>
      <p:sp>
        <p:nvSpPr>
          <p:cNvPr id="13" name="矩形 12"/>
          <p:cNvSpPr/>
          <p:nvPr/>
        </p:nvSpPr>
        <p:spPr>
          <a:xfrm>
            <a:off x="7822844" y="4886114"/>
            <a:ext cx="1316819" cy="2023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Tree>
    <p:extLst>
      <p:ext uri="{BB962C8B-B14F-4D97-AF65-F5344CB8AC3E}">
        <p14:creationId xmlns:p14="http://schemas.microsoft.com/office/powerpoint/2010/main" val="1745402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a:blip r:embed="rId2"/>
          <a:stretch>
            <a:fillRect/>
          </a:stretch>
        </p:blipFill>
        <p:spPr>
          <a:xfrm>
            <a:off x="4552272" y="1763143"/>
            <a:ext cx="6121733" cy="4593211"/>
          </a:xfrm>
          <a:prstGeom prst="rect">
            <a:avLst/>
          </a:prstGeom>
          <a:ln>
            <a:solidFill>
              <a:schemeClr val="accent1"/>
            </a:solidFill>
          </a:ln>
        </p:spPr>
      </p:pic>
      <p:sp>
        <p:nvSpPr>
          <p:cNvPr id="3" name="投影片編號版面配置區 2"/>
          <p:cNvSpPr>
            <a:spLocks noGrp="1"/>
          </p:cNvSpPr>
          <p:nvPr>
            <p:ph type="sldNum" sz="quarter" idx="12"/>
          </p:nvPr>
        </p:nvSpPr>
        <p:spPr/>
        <p:txBody>
          <a:bodyPr/>
          <a:lstStyle/>
          <a:p>
            <a:fld id="{9860EDB8-5305-433F-BE41-D7A86D811DB3}" type="slidenum">
              <a:rPr lang="en-US" altLang="zh-TW" smtClean="0"/>
              <a:t>123</a:t>
            </a:fld>
            <a:endParaRPr lang="zh-TW" altLang="en-US"/>
          </a:p>
        </p:txBody>
      </p:sp>
      <p:sp>
        <p:nvSpPr>
          <p:cNvPr id="4" name="標題 3"/>
          <p:cNvSpPr>
            <a:spLocks noGrp="1"/>
          </p:cNvSpPr>
          <p:nvPr>
            <p:ph type="title"/>
          </p:nvPr>
        </p:nvSpPr>
        <p:spPr/>
        <p:txBody>
          <a:bodyPr/>
          <a:lstStyle/>
          <a:p>
            <a:r>
              <a:rPr lang="zh-TW" altLang="en-US" dirty="0"/>
              <a:t>新增</a:t>
            </a:r>
            <a:r>
              <a:rPr lang="en-US" altLang="zh-TW" dirty="0"/>
              <a:t>Map</a:t>
            </a:r>
            <a:r>
              <a:rPr lang="zh-TW" altLang="en-US" dirty="0"/>
              <a:t> </a:t>
            </a:r>
            <a:r>
              <a:rPr lang="en-US" altLang="zh-TW" dirty="0"/>
              <a:t>2/2</a:t>
            </a:r>
            <a:endParaRPr lang="zh-TW" altLang="en-US" dirty="0"/>
          </a:p>
        </p:txBody>
      </p:sp>
      <p:sp>
        <p:nvSpPr>
          <p:cNvPr id="6" name="內容版面配置區 1"/>
          <p:cNvSpPr txBox="1">
            <a:spLocks/>
          </p:cNvSpPr>
          <p:nvPr/>
        </p:nvSpPr>
        <p:spPr>
          <a:xfrm>
            <a:off x="1081303" y="1244601"/>
            <a:ext cx="3470968" cy="4999680"/>
          </a:xfrm>
          <a:prstGeom prst="rect">
            <a:avLst/>
          </a:prstGeom>
        </p:spPr>
        <p:txBody>
          <a:bodyPr vert="horz" lIns="91440" tIns="45720" rIns="91440" bIns="45720" rtlCol="0">
            <a:normAutofit/>
          </a:bodyPr>
          <a:lstStyle>
            <a:lvl1pPr marL="498119" indent="-498119" algn="l" defTabSz="796991" rtl="0" eaLnBrk="1" latinLnBrk="0" hangingPunct="1">
              <a:lnSpc>
                <a:spcPct val="150000"/>
              </a:lnSpc>
              <a:spcBef>
                <a:spcPts val="0"/>
              </a:spcBef>
              <a:spcAft>
                <a:spcPts val="0"/>
              </a:spcAft>
              <a:buFont typeface="Arial" panose="020B0604020202020204" pitchFamily="34" charset="0"/>
              <a:buChar char="•"/>
              <a:defRPr lang="zh-TW" sz="3138" kern="1200" spc="0">
                <a:solidFill>
                  <a:schemeClr val="tx1"/>
                </a:solidFill>
                <a:latin typeface="標楷體" panose="03000509000000000000" pitchFamily="65" charset="-120"/>
                <a:ea typeface="標楷體" panose="03000509000000000000" pitchFamily="65" charset="-120"/>
                <a:cs typeface="+mn-cs"/>
              </a:defRPr>
            </a:lvl1pPr>
            <a:lvl2pPr marL="597743" indent="-199248" algn="l" defTabSz="796991" rtl="0" eaLnBrk="1" latinLnBrk="0" hangingPunct="1">
              <a:lnSpc>
                <a:spcPct val="150000"/>
              </a:lnSpc>
              <a:spcBef>
                <a:spcPts val="0"/>
              </a:spcBef>
              <a:spcAft>
                <a:spcPts val="0"/>
              </a:spcAft>
              <a:buFont typeface="Arial" panose="020B0604020202020204" pitchFamily="34" charset="0"/>
              <a:buChar char="•"/>
              <a:defRPr lang="zh-TW" sz="2440" kern="1200">
                <a:solidFill>
                  <a:schemeClr val="tx1"/>
                </a:solidFill>
                <a:latin typeface="標楷體" panose="03000509000000000000" pitchFamily="65" charset="-120"/>
                <a:ea typeface="標楷體" panose="03000509000000000000" pitchFamily="65" charset="-120"/>
                <a:cs typeface="+mn-cs"/>
              </a:defRPr>
            </a:lvl2pPr>
            <a:lvl3pPr marL="996239"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3pPr>
            <a:lvl4pPr marL="1394734"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4pPr>
            <a:lvl5pPr marL="1793230"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5pPr>
            <a:lvl6pPr marL="2191725"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6pPr>
            <a:lvl7pPr marL="2590221"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7pPr>
            <a:lvl8pPr marL="2988716"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8pPr>
            <a:lvl9pPr marL="3387212"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9pPr>
          </a:lstStyle>
          <a:p>
            <a:pPr>
              <a:buFont typeface="+mj-lt"/>
              <a:buAutoNum type="arabicPeriod" startAt="3"/>
            </a:pPr>
            <a:r>
              <a:rPr lang="zh-TW" altLang="en-US" sz="2400" dirty="0"/>
              <a:t>由資料來源拖曳欄位至資料設定區</a:t>
            </a:r>
          </a:p>
        </p:txBody>
      </p:sp>
      <p:graphicFrame>
        <p:nvGraphicFramePr>
          <p:cNvPr id="9" name="表格 8"/>
          <p:cNvGraphicFramePr>
            <a:graphicFrameLocks noGrp="1"/>
          </p:cNvGraphicFramePr>
          <p:nvPr>
            <p:extLst/>
          </p:nvPr>
        </p:nvGraphicFramePr>
        <p:xfrm>
          <a:off x="1086074" y="2912781"/>
          <a:ext cx="3247074" cy="1854200"/>
        </p:xfrm>
        <a:graphic>
          <a:graphicData uri="http://schemas.openxmlformats.org/drawingml/2006/table">
            <a:tbl>
              <a:tblPr firstRow="1" bandRow="1">
                <a:tableStyleId>{5C22544A-7EE6-4342-B048-85BDC9FD1C3A}</a:tableStyleId>
              </a:tblPr>
              <a:tblGrid>
                <a:gridCol w="1623537">
                  <a:extLst>
                    <a:ext uri="{9D8B030D-6E8A-4147-A177-3AD203B41FA5}">
                      <a16:colId xmlns:a16="http://schemas.microsoft.com/office/drawing/2014/main" val="20000"/>
                    </a:ext>
                  </a:extLst>
                </a:gridCol>
                <a:gridCol w="1623537">
                  <a:extLst>
                    <a:ext uri="{9D8B030D-6E8A-4147-A177-3AD203B41FA5}">
                      <a16:colId xmlns:a16="http://schemas.microsoft.com/office/drawing/2014/main" val="20001"/>
                    </a:ext>
                  </a:extLst>
                </a:gridCol>
              </a:tblGrid>
              <a:tr h="370840">
                <a:tc>
                  <a:txBody>
                    <a:bodyPr/>
                    <a:lstStyle/>
                    <a:p>
                      <a:r>
                        <a:rPr lang="zh-TW" altLang="en-US" dirty="0"/>
                        <a:t>項目</a:t>
                      </a:r>
                    </a:p>
                  </a:txBody>
                  <a:tcPr/>
                </a:tc>
                <a:tc>
                  <a:txBody>
                    <a:bodyPr/>
                    <a:lstStyle/>
                    <a:p>
                      <a:r>
                        <a:rPr lang="zh-TW" altLang="en-US" dirty="0"/>
                        <a:t>設定欄位</a:t>
                      </a:r>
                    </a:p>
                  </a:txBody>
                  <a:tcPr/>
                </a:tc>
                <a:extLst>
                  <a:ext uri="{0D108BD9-81ED-4DB2-BD59-A6C34878D82A}">
                    <a16:rowId xmlns:a16="http://schemas.microsoft.com/office/drawing/2014/main" val="10000"/>
                  </a:ext>
                </a:extLst>
              </a:tr>
              <a:tr h="370840">
                <a:tc>
                  <a:txBody>
                    <a:bodyPr/>
                    <a:lstStyle/>
                    <a:p>
                      <a:r>
                        <a:rPr lang="zh-TW" altLang="en-US" dirty="0"/>
                        <a:t>鍵值欄位</a:t>
                      </a:r>
                    </a:p>
                  </a:txBody>
                  <a:tcPr/>
                </a:tc>
                <a:tc>
                  <a:txBody>
                    <a:bodyPr/>
                    <a:lstStyle/>
                    <a:p>
                      <a:r>
                        <a:rPr lang="zh-TW" altLang="en-US" dirty="0"/>
                        <a:t>地區代碼</a:t>
                      </a:r>
                    </a:p>
                  </a:txBody>
                  <a:tcPr/>
                </a:tc>
                <a:extLst>
                  <a:ext uri="{0D108BD9-81ED-4DB2-BD59-A6C34878D82A}">
                    <a16:rowId xmlns:a16="http://schemas.microsoft.com/office/drawing/2014/main" val="10001"/>
                  </a:ext>
                </a:extLst>
              </a:tr>
              <a:tr h="370840">
                <a:tc>
                  <a:txBody>
                    <a:bodyPr/>
                    <a:lstStyle/>
                    <a:p>
                      <a:r>
                        <a:rPr lang="zh-TW" altLang="en-US" dirty="0"/>
                        <a:t>數值欄位</a:t>
                      </a:r>
                    </a:p>
                  </a:txBody>
                  <a:tcPr/>
                </a:tc>
                <a:tc>
                  <a:txBody>
                    <a:bodyPr/>
                    <a:lstStyle/>
                    <a:p>
                      <a:r>
                        <a:rPr lang="zh-TW" altLang="en-US" dirty="0"/>
                        <a:t>各國人數</a:t>
                      </a:r>
                    </a:p>
                  </a:txBody>
                  <a:tcPr/>
                </a:tc>
                <a:extLst>
                  <a:ext uri="{0D108BD9-81ED-4DB2-BD59-A6C34878D82A}">
                    <a16:rowId xmlns:a16="http://schemas.microsoft.com/office/drawing/2014/main" val="10002"/>
                  </a:ext>
                </a:extLst>
              </a:tr>
              <a:tr h="370840">
                <a:tc>
                  <a:txBody>
                    <a:bodyPr/>
                    <a:lstStyle/>
                    <a:p>
                      <a:r>
                        <a:rPr lang="zh-TW" altLang="en-US" dirty="0"/>
                        <a:t>低標</a:t>
                      </a:r>
                    </a:p>
                  </a:txBody>
                  <a:tcPr/>
                </a:tc>
                <a:tc>
                  <a:txBody>
                    <a:bodyPr/>
                    <a:lstStyle/>
                    <a:p>
                      <a:r>
                        <a:rPr lang="zh-TW" altLang="en-US" dirty="0"/>
                        <a:t>低標</a:t>
                      </a:r>
                    </a:p>
                  </a:txBody>
                  <a:tcPr/>
                </a:tc>
                <a:extLst>
                  <a:ext uri="{0D108BD9-81ED-4DB2-BD59-A6C34878D82A}">
                    <a16:rowId xmlns:a16="http://schemas.microsoft.com/office/drawing/2014/main" val="10003"/>
                  </a:ext>
                </a:extLst>
              </a:tr>
              <a:tr h="370840">
                <a:tc>
                  <a:txBody>
                    <a:bodyPr/>
                    <a:lstStyle/>
                    <a:p>
                      <a:r>
                        <a:rPr lang="zh-TW" altLang="en-US" dirty="0"/>
                        <a:t>高標</a:t>
                      </a:r>
                    </a:p>
                  </a:txBody>
                  <a:tcPr/>
                </a:tc>
                <a:tc>
                  <a:txBody>
                    <a:bodyPr/>
                    <a:lstStyle/>
                    <a:p>
                      <a:r>
                        <a:rPr lang="zh-TW" altLang="en-US" dirty="0"/>
                        <a:t>高標</a:t>
                      </a:r>
                    </a:p>
                  </a:txBody>
                  <a:tcPr/>
                </a:tc>
                <a:extLst>
                  <a:ext uri="{0D108BD9-81ED-4DB2-BD59-A6C34878D82A}">
                    <a16:rowId xmlns:a16="http://schemas.microsoft.com/office/drawing/2014/main" val="10004"/>
                  </a:ext>
                </a:extLst>
              </a:tr>
            </a:tbl>
          </a:graphicData>
        </a:graphic>
      </p:graphicFrame>
      <p:sp>
        <p:nvSpPr>
          <p:cNvPr id="7" name="矩形 6"/>
          <p:cNvSpPr/>
          <p:nvPr/>
        </p:nvSpPr>
        <p:spPr>
          <a:xfrm>
            <a:off x="4608019" y="4215073"/>
            <a:ext cx="788565" cy="14726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Tree>
    <p:extLst>
      <p:ext uri="{BB962C8B-B14F-4D97-AF65-F5344CB8AC3E}">
        <p14:creationId xmlns:p14="http://schemas.microsoft.com/office/powerpoint/2010/main" val="35018967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612728" y="2584174"/>
            <a:ext cx="4338259" cy="3772178"/>
          </a:xfrm>
        </p:spPr>
        <p:txBody>
          <a:bodyPr>
            <a:normAutofit/>
          </a:bodyPr>
          <a:lstStyle/>
          <a:p>
            <a:pPr marL="514350" indent="-514350">
              <a:buFont typeface="+mj-lt"/>
              <a:buAutoNum type="arabicPeriod"/>
            </a:pPr>
            <a:r>
              <a:rPr lang="en-US" altLang="zh-TW" sz="2400" dirty="0"/>
              <a:t>DW</a:t>
            </a:r>
            <a:r>
              <a:rPr lang="zh-TW" altLang="en-US" sz="2400" dirty="0"/>
              <a:t>共用格式化條件</a:t>
            </a:r>
            <a:endParaRPr lang="en-US" altLang="zh-TW" sz="2400" dirty="0"/>
          </a:p>
          <a:p>
            <a:pPr marL="514350" indent="-514350">
              <a:buFont typeface="+mj-lt"/>
              <a:buAutoNum type="arabicPeriod"/>
            </a:pPr>
            <a:r>
              <a:rPr lang="zh-TW" altLang="en-US" sz="2400" dirty="0"/>
              <a:t>自訂格式化條件</a:t>
            </a:r>
            <a:endParaRPr lang="en-US" altLang="zh-TW" sz="2400" dirty="0"/>
          </a:p>
          <a:p>
            <a:pPr marL="514350" indent="-514350">
              <a:buFont typeface="+mj-lt"/>
              <a:buAutoNum type="arabicPeriod"/>
            </a:pPr>
            <a:r>
              <a:rPr lang="zh-TW" altLang="en-US" sz="2400" dirty="0"/>
              <a:t>基本格式化條件</a:t>
            </a:r>
            <a:endParaRPr lang="en-US" altLang="zh-TW" sz="2400" dirty="0"/>
          </a:p>
          <a:p>
            <a:pPr>
              <a:buFont typeface="Wingdings" panose="05000000000000000000" pitchFamily="2" charset="2"/>
              <a:buChar char="Ø"/>
            </a:pPr>
            <a:r>
              <a:rPr lang="zh-TW" altLang="en-US" sz="2400" b="1" dirty="0">
                <a:solidFill>
                  <a:srgbClr val="00B050"/>
                </a:solidFill>
              </a:rPr>
              <a:t>格式化條件套規格，</a:t>
            </a:r>
            <a:br>
              <a:rPr lang="en-US" altLang="zh-TW" sz="2400" b="1" dirty="0">
                <a:solidFill>
                  <a:srgbClr val="00B050"/>
                </a:solidFill>
              </a:rPr>
            </a:br>
            <a:r>
              <a:rPr lang="zh-TW" altLang="en-US" sz="2400" b="1" dirty="0">
                <a:solidFill>
                  <a:srgbClr val="00B050"/>
                </a:solidFill>
              </a:rPr>
              <a:t>以最後套用的為準</a:t>
            </a:r>
            <a:endParaRPr lang="en-US" altLang="zh-TW" sz="2400" b="1" dirty="0">
              <a:solidFill>
                <a:srgbClr val="00B050"/>
              </a:solidFill>
            </a:endParaRPr>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124</a:t>
            </a:fld>
            <a:endParaRPr lang="zh-TW" altLang="en-US"/>
          </a:p>
        </p:txBody>
      </p:sp>
      <p:sp>
        <p:nvSpPr>
          <p:cNvPr id="4" name="標題 3"/>
          <p:cNvSpPr>
            <a:spLocks noGrp="1"/>
          </p:cNvSpPr>
          <p:nvPr>
            <p:ph type="title"/>
          </p:nvPr>
        </p:nvSpPr>
        <p:spPr/>
        <p:txBody>
          <a:bodyPr/>
          <a:lstStyle/>
          <a:p>
            <a:r>
              <a:rPr lang="zh-TW" altLang="en-US" dirty="0"/>
              <a:t>格式化條件</a:t>
            </a:r>
          </a:p>
        </p:txBody>
      </p:sp>
      <p:pic>
        <p:nvPicPr>
          <p:cNvPr id="5" name="圖片 4"/>
          <p:cNvPicPr>
            <a:picLocks noChangeAspect="1"/>
          </p:cNvPicPr>
          <p:nvPr/>
        </p:nvPicPr>
        <p:blipFill>
          <a:blip r:embed="rId2"/>
          <a:stretch>
            <a:fillRect/>
          </a:stretch>
        </p:blipFill>
        <p:spPr>
          <a:xfrm>
            <a:off x="5068805" y="1988108"/>
            <a:ext cx="5818799" cy="4371373"/>
          </a:xfrm>
          <a:prstGeom prst="rect">
            <a:avLst/>
          </a:prstGeom>
          <a:ln>
            <a:solidFill>
              <a:schemeClr val="accent1"/>
            </a:solidFill>
          </a:ln>
        </p:spPr>
      </p:pic>
      <p:sp>
        <p:nvSpPr>
          <p:cNvPr id="6" name="內容版面配置區 1">
            <a:extLst>
              <a:ext uri="{FF2B5EF4-FFF2-40B4-BE49-F238E27FC236}">
                <a16:creationId xmlns:a16="http://schemas.microsoft.com/office/drawing/2014/main" id="{D13D7C5F-BA26-49C8-8BCA-E5560F1D6F65}"/>
              </a:ext>
            </a:extLst>
          </p:cNvPr>
          <p:cNvSpPr txBox="1">
            <a:spLocks/>
          </p:cNvSpPr>
          <p:nvPr/>
        </p:nvSpPr>
        <p:spPr>
          <a:xfrm>
            <a:off x="1201403" y="1244601"/>
            <a:ext cx="9719148" cy="1339573"/>
          </a:xfrm>
          <a:prstGeom prst="rect">
            <a:avLst/>
          </a:prstGeom>
        </p:spPr>
        <p:txBody>
          <a:bodyPr vert="horz" lIns="91440" tIns="45720" rIns="91440" bIns="45720" rtlCol="0">
            <a:noAutofit/>
          </a:bodyPr>
          <a:lstStyle>
            <a:lvl1pPr marL="498119" indent="-498119" algn="l" defTabSz="796991" rtl="0" eaLnBrk="1" latinLnBrk="0" hangingPunct="1">
              <a:lnSpc>
                <a:spcPct val="150000"/>
              </a:lnSpc>
              <a:spcBef>
                <a:spcPts val="0"/>
              </a:spcBef>
              <a:spcAft>
                <a:spcPts val="0"/>
              </a:spcAft>
              <a:buFont typeface="Arial" panose="020B0604020202020204" pitchFamily="34" charset="0"/>
              <a:buChar char="•"/>
              <a:defRPr lang="zh-TW" sz="3138" kern="1200" spc="0">
                <a:solidFill>
                  <a:schemeClr val="tx1"/>
                </a:solidFill>
                <a:latin typeface="標楷體" panose="03000509000000000000" pitchFamily="65" charset="-120"/>
                <a:ea typeface="標楷體" panose="03000509000000000000" pitchFamily="65" charset="-120"/>
                <a:cs typeface="+mn-cs"/>
              </a:defRPr>
            </a:lvl1pPr>
            <a:lvl2pPr marL="597743" indent="-199248" algn="l" defTabSz="796991" rtl="0" eaLnBrk="1" latinLnBrk="0" hangingPunct="1">
              <a:lnSpc>
                <a:spcPct val="150000"/>
              </a:lnSpc>
              <a:spcBef>
                <a:spcPts val="0"/>
              </a:spcBef>
              <a:spcAft>
                <a:spcPts val="0"/>
              </a:spcAft>
              <a:buFont typeface="Arial" panose="020B0604020202020204" pitchFamily="34" charset="0"/>
              <a:buChar char="•"/>
              <a:defRPr lang="zh-TW" sz="2440" kern="1200">
                <a:solidFill>
                  <a:schemeClr val="tx1"/>
                </a:solidFill>
                <a:latin typeface="標楷體" panose="03000509000000000000" pitchFamily="65" charset="-120"/>
                <a:ea typeface="標楷體" panose="03000509000000000000" pitchFamily="65" charset="-120"/>
                <a:cs typeface="+mn-cs"/>
              </a:defRPr>
            </a:lvl2pPr>
            <a:lvl3pPr marL="996239"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3pPr>
            <a:lvl4pPr marL="1394734"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4pPr>
            <a:lvl5pPr marL="1793230"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5pPr>
            <a:lvl6pPr marL="2191725"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6pPr>
            <a:lvl7pPr marL="2590221"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7pPr>
            <a:lvl8pPr marL="2988716"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8pPr>
            <a:lvl9pPr marL="3387212"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9pPr>
          </a:lstStyle>
          <a:p>
            <a:r>
              <a:rPr lang="zh-TW" altLang="en-US" sz="2800" dirty="0"/>
              <a:t>使用格式化條件，依照高低標設定顯示顏色，並套用至</a:t>
            </a:r>
            <a:r>
              <a:rPr lang="en-US" altLang="zh-TW" sz="2800" dirty="0"/>
              <a:t>MAP</a:t>
            </a:r>
            <a:r>
              <a:rPr lang="zh-TW" altLang="en-US" sz="2800" dirty="0"/>
              <a:t>上顯示</a:t>
            </a:r>
          </a:p>
        </p:txBody>
      </p:sp>
    </p:spTree>
    <p:extLst>
      <p:ext uri="{BB962C8B-B14F-4D97-AF65-F5344CB8AC3E}">
        <p14:creationId xmlns:p14="http://schemas.microsoft.com/office/powerpoint/2010/main" val="32500903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201403" y="1244601"/>
            <a:ext cx="10130474" cy="5111752"/>
          </a:xfrm>
        </p:spPr>
        <p:txBody>
          <a:bodyPr>
            <a:normAutofit fontScale="77500" lnSpcReduction="20000"/>
          </a:bodyPr>
          <a:lstStyle/>
          <a:p>
            <a:r>
              <a:rPr lang="zh-TW" altLang="en-US" dirty="0"/>
              <a:t>在</a:t>
            </a:r>
            <a:r>
              <a:rPr lang="en-US" altLang="zh-TW" dirty="0"/>
              <a:t>DW</a:t>
            </a:r>
            <a:r>
              <a:rPr lang="zh-TW" altLang="en-US" dirty="0"/>
              <a:t>中可設定</a:t>
            </a:r>
            <a:r>
              <a:rPr lang="en-US" altLang="zh-TW" dirty="0"/>
              <a:t>DW</a:t>
            </a:r>
            <a:r>
              <a:rPr lang="zh-TW" altLang="en-US" dirty="0"/>
              <a:t>共用</a:t>
            </a:r>
            <a:r>
              <a:rPr lang="zh-TW" altLang="en-US" u="sng" dirty="0"/>
              <a:t>格式化條件</a:t>
            </a:r>
            <a:r>
              <a:rPr lang="zh-TW" altLang="en-US" dirty="0"/>
              <a:t>，提供給</a:t>
            </a:r>
            <a:r>
              <a:rPr lang="en-US" altLang="zh-TW" dirty="0"/>
              <a:t>DW</a:t>
            </a:r>
            <a:r>
              <a:rPr lang="zh-TW" altLang="en-US" dirty="0"/>
              <a:t>設計者使用</a:t>
            </a:r>
            <a:endParaRPr lang="en-US" altLang="zh-TW" dirty="0"/>
          </a:p>
          <a:p>
            <a:endParaRPr lang="en-US" altLang="zh-TW" dirty="0"/>
          </a:p>
          <a:p>
            <a:endParaRPr lang="en-US" altLang="zh-TW" dirty="0"/>
          </a:p>
          <a:p>
            <a:pPr marL="0" indent="0">
              <a:buNone/>
            </a:pPr>
            <a:br>
              <a:rPr lang="en-US" altLang="zh-TW" sz="3200" dirty="0"/>
            </a:br>
            <a:r>
              <a:rPr lang="zh-TW" altLang="en-US" sz="3100" dirty="0"/>
              <a:t>設定格式化條件</a:t>
            </a:r>
            <a:endParaRPr lang="en-US" altLang="zh-TW" sz="3100" dirty="0"/>
          </a:p>
          <a:p>
            <a:pPr marL="0" indent="0">
              <a:buNone/>
            </a:pPr>
            <a:r>
              <a:rPr lang="zh-TW" altLang="en-US" sz="3100" dirty="0"/>
              <a:t>低於低標：</a:t>
            </a:r>
            <a:r>
              <a:rPr lang="en-US" altLang="zh-TW" sz="3100" dirty="0"/>
              <a:t>#ff5455</a:t>
            </a:r>
            <a:br>
              <a:rPr lang="en-US" altLang="zh-TW" sz="3100" dirty="0"/>
            </a:br>
            <a:r>
              <a:rPr lang="zh-TW" altLang="en-US" sz="3100" dirty="0"/>
              <a:t>介於低標</a:t>
            </a:r>
            <a:r>
              <a:rPr lang="en-US" altLang="zh-TW" sz="3100" dirty="0"/>
              <a:t>~</a:t>
            </a:r>
            <a:r>
              <a:rPr lang="zh-TW" altLang="en-US" sz="3100" dirty="0"/>
              <a:t>高標：</a:t>
            </a:r>
            <a:r>
              <a:rPr lang="en-US" altLang="zh-TW" sz="3100" dirty="0"/>
              <a:t>#ffb53f</a:t>
            </a:r>
            <a:br>
              <a:rPr lang="en-US" altLang="zh-TW" sz="3100" dirty="0"/>
            </a:br>
            <a:r>
              <a:rPr lang="zh-TW" altLang="en-US" sz="3100" dirty="0"/>
              <a:t>超過高標：</a:t>
            </a:r>
            <a:r>
              <a:rPr lang="en-US" altLang="zh-TW" sz="3100" dirty="0"/>
              <a:t>#2eafb0</a:t>
            </a:r>
          </a:p>
          <a:p>
            <a:endParaRPr lang="zh-TW" altLang="en-US" dirty="0"/>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125</a:t>
            </a:fld>
            <a:endParaRPr lang="zh-TW" altLang="en-US"/>
          </a:p>
        </p:txBody>
      </p:sp>
      <p:sp>
        <p:nvSpPr>
          <p:cNvPr id="4" name="標題 3"/>
          <p:cNvSpPr>
            <a:spLocks noGrp="1"/>
          </p:cNvSpPr>
          <p:nvPr>
            <p:ph type="title"/>
          </p:nvPr>
        </p:nvSpPr>
        <p:spPr/>
        <p:txBody>
          <a:bodyPr>
            <a:normAutofit/>
          </a:bodyPr>
          <a:lstStyle/>
          <a:p>
            <a:r>
              <a:rPr lang="en-US" altLang="zh-TW" dirty="0"/>
              <a:t>DW</a:t>
            </a:r>
            <a:r>
              <a:rPr lang="zh-TW" altLang="en-US" dirty="0"/>
              <a:t>共用格式化條件</a:t>
            </a:r>
          </a:p>
        </p:txBody>
      </p:sp>
      <p:pic>
        <p:nvPicPr>
          <p:cNvPr id="6" name="圖片 5"/>
          <p:cNvPicPr>
            <a:picLocks noChangeAspect="1"/>
          </p:cNvPicPr>
          <p:nvPr/>
        </p:nvPicPr>
        <p:blipFill rotWithShape="1">
          <a:blip r:embed="rId2"/>
          <a:srcRect r="19430" b="1359"/>
          <a:stretch/>
        </p:blipFill>
        <p:spPr>
          <a:xfrm>
            <a:off x="4147374" y="1905026"/>
            <a:ext cx="6423334" cy="2395855"/>
          </a:xfrm>
          <a:prstGeom prst="rect">
            <a:avLst/>
          </a:prstGeom>
          <a:ln>
            <a:solidFill>
              <a:schemeClr val="accent1"/>
            </a:solidFill>
          </a:ln>
        </p:spPr>
      </p:pic>
      <p:pic>
        <p:nvPicPr>
          <p:cNvPr id="7" name="圖片 6"/>
          <p:cNvPicPr>
            <a:picLocks noChangeAspect="1"/>
          </p:cNvPicPr>
          <p:nvPr/>
        </p:nvPicPr>
        <p:blipFill>
          <a:blip r:embed="rId3"/>
          <a:stretch>
            <a:fillRect/>
          </a:stretch>
        </p:blipFill>
        <p:spPr>
          <a:xfrm>
            <a:off x="1447101" y="1905025"/>
            <a:ext cx="2133600" cy="1543050"/>
          </a:xfrm>
          <a:prstGeom prst="rect">
            <a:avLst/>
          </a:prstGeom>
          <a:ln>
            <a:solidFill>
              <a:schemeClr val="accent1"/>
            </a:solidFill>
          </a:ln>
        </p:spPr>
      </p:pic>
    </p:spTree>
    <p:extLst>
      <p:ext uri="{BB962C8B-B14F-4D97-AF65-F5344CB8AC3E}">
        <p14:creationId xmlns:p14="http://schemas.microsoft.com/office/powerpoint/2010/main" val="15033149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BDFD155-1001-4A5C-AA86-EB34F6E759C6}"/>
              </a:ext>
            </a:extLst>
          </p:cNvPr>
          <p:cNvPicPr>
            <a:picLocks noChangeAspect="1"/>
          </p:cNvPicPr>
          <p:nvPr/>
        </p:nvPicPr>
        <p:blipFill>
          <a:blip r:embed="rId2"/>
          <a:stretch>
            <a:fillRect/>
          </a:stretch>
        </p:blipFill>
        <p:spPr>
          <a:xfrm>
            <a:off x="6973239" y="3254928"/>
            <a:ext cx="4211748" cy="3110294"/>
          </a:xfrm>
          <a:prstGeom prst="rect">
            <a:avLst/>
          </a:prstGeom>
          <a:ln>
            <a:solidFill>
              <a:schemeClr val="accent1"/>
            </a:solidFill>
          </a:ln>
        </p:spPr>
      </p:pic>
      <p:sp>
        <p:nvSpPr>
          <p:cNvPr id="2" name="內容版面配置區 1"/>
          <p:cNvSpPr>
            <a:spLocks noGrp="1"/>
          </p:cNvSpPr>
          <p:nvPr>
            <p:ph idx="1"/>
          </p:nvPr>
        </p:nvSpPr>
        <p:spPr>
          <a:xfrm>
            <a:off x="1201403" y="1244601"/>
            <a:ext cx="10130474" cy="5111752"/>
          </a:xfrm>
        </p:spPr>
        <p:txBody>
          <a:bodyPr>
            <a:normAutofit/>
          </a:bodyPr>
          <a:lstStyle/>
          <a:p>
            <a:r>
              <a:rPr lang="zh-TW" altLang="en-US" sz="2500" dirty="0"/>
              <a:t>自訂格式化條件：設計者可自訂自己的</a:t>
            </a:r>
            <a:r>
              <a:rPr lang="zh-TW" altLang="en-US" sz="2500" u="sng" dirty="0"/>
              <a:t>格式化條件</a:t>
            </a:r>
            <a:r>
              <a:rPr lang="zh-TW" altLang="en-US" sz="2500" dirty="0"/>
              <a:t>，給自己使用</a:t>
            </a:r>
            <a:endParaRPr lang="en-US" altLang="zh-TW" sz="2500" dirty="0"/>
          </a:p>
          <a:p>
            <a:r>
              <a:rPr lang="zh-TW" altLang="en-US" sz="2500" dirty="0"/>
              <a:t>使用方式：將格式化條件拖曳至 </a:t>
            </a:r>
            <a:r>
              <a:rPr lang="zh-TW" altLang="en-US" sz="2500" u="sng" dirty="0"/>
              <a:t>規格</a:t>
            </a:r>
            <a:r>
              <a:rPr lang="zh-TW" altLang="en-US" sz="2500" dirty="0"/>
              <a:t>中的</a:t>
            </a:r>
            <a:r>
              <a:rPr lang="zh-TW" altLang="en-US" sz="2500" u="sng" dirty="0"/>
              <a:t>數值欄位</a:t>
            </a:r>
            <a:r>
              <a:rPr lang="zh-TW" altLang="en-US" sz="2500" dirty="0"/>
              <a:t>中</a:t>
            </a:r>
            <a:endParaRPr lang="en-US" altLang="zh-TW" sz="2500" u="sng" dirty="0"/>
          </a:p>
          <a:p>
            <a:pPr marL="0" indent="0">
              <a:buNone/>
            </a:pPr>
            <a:r>
              <a:rPr lang="zh-TW" altLang="en-US" sz="2500" dirty="0"/>
              <a:t>   高於高標：</a:t>
            </a:r>
            <a:r>
              <a:rPr lang="en-US" altLang="zh-TW" sz="2500" dirty="0"/>
              <a:t>#3ddb3d</a:t>
            </a:r>
          </a:p>
          <a:p>
            <a:pPr marL="0" indent="0">
              <a:buNone/>
            </a:pPr>
            <a:r>
              <a:rPr lang="zh-TW" altLang="en-US" sz="2500" dirty="0"/>
              <a:t>   介於高低標：</a:t>
            </a:r>
            <a:r>
              <a:rPr lang="en-US" altLang="zh-TW" sz="2500" dirty="0"/>
              <a:t>#ccdd1e</a:t>
            </a:r>
          </a:p>
          <a:p>
            <a:pPr marL="0" indent="0">
              <a:buNone/>
            </a:pPr>
            <a:r>
              <a:rPr lang="zh-TW" altLang="en-US" sz="2500" dirty="0"/>
              <a:t>   低於低標：</a:t>
            </a:r>
            <a:r>
              <a:rPr lang="en-US" altLang="zh-TW" sz="2500" dirty="0"/>
              <a:t>#f73c04</a:t>
            </a:r>
            <a:endParaRPr lang="zh-TW" altLang="en-US" sz="2500" dirty="0"/>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126</a:t>
            </a:fld>
            <a:endParaRPr lang="zh-TW" altLang="en-US"/>
          </a:p>
        </p:txBody>
      </p:sp>
      <p:sp>
        <p:nvSpPr>
          <p:cNvPr id="4" name="標題 3"/>
          <p:cNvSpPr>
            <a:spLocks noGrp="1"/>
          </p:cNvSpPr>
          <p:nvPr>
            <p:ph type="title"/>
          </p:nvPr>
        </p:nvSpPr>
        <p:spPr/>
        <p:txBody>
          <a:bodyPr/>
          <a:lstStyle/>
          <a:p>
            <a:r>
              <a:rPr lang="zh-TW" altLang="en-US" sz="3600" dirty="0"/>
              <a:t>補充</a:t>
            </a:r>
            <a:r>
              <a:rPr lang="en-US" altLang="zh-TW" sz="3600" dirty="0"/>
              <a:t>-</a:t>
            </a:r>
            <a:r>
              <a:rPr lang="zh-TW" altLang="en-US" sz="3600" dirty="0"/>
              <a:t>自訂格式化條件</a:t>
            </a:r>
            <a:endParaRPr lang="zh-TW" altLang="en-US" dirty="0"/>
          </a:p>
        </p:txBody>
      </p:sp>
      <p:pic>
        <p:nvPicPr>
          <p:cNvPr id="14" name="圖片 13"/>
          <p:cNvPicPr>
            <a:picLocks noChangeAspect="1"/>
          </p:cNvPicPr>
          <p:nvPr/>
        </p:nvPicPr>
        <p:blipFill>
          <a:blip r:embed="rId3"/>
          <a:stretch>
            <a:fillRect/>
          </a:stretch>
        </p:blipFill>
        <p:spPr>
          <a:xfrm>
            <a:off x="1143543" y="4228051"/>
            <a:ext cx="5829696" cy="2128302"/>
          </a:xfrm>
          <a:prstGeom prst="rect">
            <a:avLst/>
          </a:prstGeom>
          <a:ln>
            <a:solidFill>
              <a:schemeClr val="accent1"/>
            </a:solidFill>
          </a:ln>
        </p:spPr>
      </p:pic>
      <p:sp>
        <p:nvSpPr>
          <p:cNvPr id="8" name="手繪多邊形 7"/>
          <p:cNvSpPr/>
          <p:nvPr/>
        </p:nvSpPr>
        <p:spPr>
          <a:xfrm>
            <a:off x="8013950" y="4730405"/>
            <a:ext cx="369115" cy="662730"/>
          </a:xfrm>
          <a:custGeom>
            <a:avLst/>
            <a:gdLst>
              <a:gd name="connsiteX0" fmla="*/ 0 w 973404"/>
              <a:gd name="connsiteY0" fmla="*/ 0 h 1174459"/>
              <a:gd name="connsiteX1" fmla="*/ 973123 w 973404"/>
              <a:gd name="connsiteY1" fmla="*/ 796954 h 1174459"/>
              <a:gd name="connsiteX2" fmla="*/ 100668 w 973404"/>
              <a:gd name="connsiteY2" fmla="*/ 1149292 h 1174459"/>
              <a:gd name="connsiteX3" fmla="*/ 67112 w 973404"/>
              <a:gd name="connsiteY3" fmla="*/ 1132514 h 1174459"/>
              <a:gd name="connsiteX4" fmla="*/ 41945 w 973404"/>
              <a:gd name="connsiteY4" fmla="*/ 1174459 h 117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404" h="1174459">
                <a:moveTo>
                  <a:pt x="0" y="0"/>
                </a:moveTo>
                <a:cubicBezTo>
                  <a:pt x="478172" y="302702"/>
                  <a:pt x="956345" y="605405"/>
                  <a:pt x="973123" y="796954"/>
                </a:cubicBezTo>
                <a:cubicBezTo>
                  <a:pt x="989901" y="988503"/>
                  <a:pt x="251670" y="1093365"/>
                  <a:pt x="100668" y="1149292"/>
                </a:cubicBezTo>
                <a:cubicBezTo>
                  <a:pt x="-50334" y="1205219"/>
                  <a:pt x="76899" y="1128320"/>
                  <a:pt x="67112" y="1132514"/>
                </a:cubicBezTo>
                <a:cubicBezTo>
                  <a:pt x="57325" y="1136708"/>
                  <a:pt x="49635" y="1155583"/>
                  <a:pt x="41945" y="1174459"/>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Tree>
    <p:extLst>
      <p:ext uri="{BB962C8B-B14F-4D97-AF65-F5344CB8AC3E}">
        <p14:creationId xmlns:p14="http://schemas.microsoft.com/office/powerpoint/2010/main" val="24965073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258684" y="1244601"/>
            <a:ext cx="10073193" cy="5111752"/>
          </a:xfrm>
        </p:spPr>
        <p:txBody>
          <a:bodyPr>
            <a:normAutofit/>
          </a:bodyPr>
          <a:lstStyle/>
          <a:p>
            <a:r>
              <a:rPr lang="zh-TW" altLang="en-US" sz="2800" dirty="0"/>
              <a:t>基本格式化條件：對量值 右鍵選單，設定格式化條件，也可直接使用</a:t>
            </a:r>
            <a:r>
              <a:rPr lang="en-US" altLang="zh-TW" sz="2800" dirty="0"/>
              <a:t>80/20</a:t>
            </a:r>
            <a:r>
              <a:rPr lang="zh-TW" altLang="en-US" sz="2800" dirty="0"/>
              <a:t>法則套用</a:t>
            </a:r>
            <a:endParaRPr lang="en-US" altLang="zh-TW" sz="2800" dirty="0"/>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127</a:t>
            </a:fld>
            <a:endParaRPr lang="zh-TW" altLang="en-US"/>
          </a:p>
        </p:txBody>
      </p:sp>
      <p:sp>
        <p:nvSpPr>
          <p:cNvPr id="4" name="標題 3"/>
          <p:cNvSpPr>
            <a:spLocks noGrp="1"/>
          </p:cNvSpPr>
          <p:nvPr>
            <p:ph type="title"/>
          </p:nvPr>
        </p:nvSpPr>
        <p:spPr/>
        <p:txBody>
          <a:bodyPr/>
          <a:lstStyle/>
          <a:p>
            <a:r>
              <a:rPr lang="zh-TW" altLang="en-US" dirty="0"/>
              <a:t>補充</a:t>
            </a:r>
            <a:r>
              <a:rPr lang="en-US" altLang="zh-TW" dirty="0"/>
              <a:t>-</a:t>
            </a:r>
            <a:r>
              <a:rPr lang="zh-TW" altLang="en-US" dirty="0"/>
              <a:t>基本格式化條件</a:t>
            </a:r>
          </a:p>
        </p:txBody>
      </p:sp>
      <p:pic>
        <p:nvPicPr>
          <p:cNvPr id="6" name="圖片 5">
            <a:extLst>
              <a:ext uri="{FF2B5EF4-FFF2-40B4-BE49-F238E27FC236}">
                <a16:creationId xmlns:a16="http://schemas.microsoft.com/office/drawing/2014/main" id="{43AE2F7F-C217-4A1F-8A56-CB8D2274EEF4}"/>
              </a:ext>
            </a:extLst>
          </p:cNvPr>
          <p:cNvPicPr>
            <a:picLocks noChangeAspect="1"/>
          </p:cNvPicPr>
          <p:nvPr/>
        </p:nvPicPr>
        <p:blipFill>
          <a:blip r:embed="rId2"/>
          <a:stretch>
            <a:fillRect/>
          </a:stretch>
        </p:blipFill>
        <p:spPr>
          <a:xfrm>
            <a:off x="3257390" y="2583620"/>
            <a:ext cx="5159230" cy="3880667"/>
          </a:xfrm>
          <a:prstGeom prst="rect">
            <a:avLst/>
          </a:prstGeom>
          <a:ln>
            <a:solidFill>
              <a:schemeClr val="accent1"/>
            </a:solidFill>
          </a:ln>
        </p:spPr>
      </p:pic>
    </p:spTree>
    <p:extLst>
      <p:ext uri="{BB962C8B-B14F-4D97-AF65-F5344CB8AC3E}">
        <p14:creationId xmlns:p14="http://schemas.microsoft.com/office/powerpoint/2010/main" val="27167207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201403" y="1244601"/>
            <a:ext cx="4740464" cy="5111752"/>
          </a:xfrm>
        </p:spPr>
        <p:txBody>
          <a:bodyPr>
            <a:normAutofit/>
          </a:bodyPr>
          <a:lstStyle/>
          <a:p>
            <a:r>
              <a:rPr lang="zh-TW" altLang="en-US" sz="2900" dirty="0"/>
              <a:t>使用數值背景顏色</a:t>
            </a:r>
            <a:endParaRPr lang="en-US" altLang="zh-TW" sz="2900" dirty="0"/>
          </a:p>
          <a:p>
            <a:r>
              <a:rPr lang="zh-TW" altLang="en-US" sz="2900" dirty="0"/>
              <a:t>顏色套用方式</a:t>
            </a:r>
            <a:endParaRPr lang="en-US" altLang="zh-TW" sz="2900" dirty="0"/>
          </a:p>
          <a:p>
            <a:pPr marL="855695" lvl="1" indent="-457200">
              <a:buFont typeface="+mj-lt"/>
              <a:buAutoNum type="arabicPeriod"/>
            </a:pPr>
            <a:r>
              <a:rPr lang="zh-TW" altLang="zh-TW" sz="2500" dirty="0"/>
              <a:t>自動</a:t>
            </a:r>
            <a:endParaRPr lang="en-US" altLang="zh-TW" sz="2500" dirty="0"/>
          </a:p>
          <a:p>
            <a:pPr marL="398495" lvl="1" indent="0">
              <a:buNone/>
            </a:pPr>
            <a:r>
              <a:rPr lang="en-US" altLang="zh-TW" sz="2500" dirty="0"/>
              <a:t>(</a:t>
            </a:r>
            <a:r>
              <a:rPr lang="zh-TW" altLang="en-US" sz="2500" dirty="0"/>
              <a:t>預設為</a:t>
            </a:r>
            <a:r>
              <a:rPr lang="zh-TW" altLang="en-US" sz="2500" dirty="0">
                <a:solidFill>
                  <a:schemeClr val="accent5">
                    <a:lumMod val="75000"/>
                  </a:schemeClr>
                </a:solidFill>
              </a:rPr>
              <a:t>套用</a:t>
            </a:r>
            <a:r>
              <a:rPr lang="zh-TW" altLang="zh-TW" sz="2500" dirty="0">
                <a:solidFill>
                  <a:schemeClr val="accent5">
                    <a:lumMod val="75000"/>
                  </a:schemeClr>
                </a:solidFill>
              </a:rPr>
              <a:t>到標題和區域</a:t>
            </a:r>
            <a:r>
              <a:rPr lang="zh-TW" altLang="en-US" sz="2500" dirty="0"/>
              <a:t>，</a:t>
            </a:r>
            <a:r>
              <a:rPr lang="zh-TW" altLang="zh-TW" sz="2500" dirty="0"/>
              <a:t>若不顯示標題則會套用到區域</a:t>
            </a:r>
            <a:r>
              <a:rPr lang="en-US" altLang="zh-TW" sz="2500" dirty="0"/>
              <a:t>)</a:t>
            </a:r>
            <a:endParaRPr lang="zh-TW" altLang="zh-TW" sz="2500" dirty="0"/>
          </a:p>
          <a:p>
            <a:pPr marL="855695" lvl="1" indent="-457200">
              <a:buFont typeface="+mj-lt"/>
              <a:buAutoNum type="arabicPeriod"/>
            </a:pPr>
            <a:r>
              <a:rPr lang="zh-TW" altLang="zh-TW" sz="2500" dirty="0"/>
              <a:t>只套用到標題</a:t>
            </a:r>
          </a:p>
          <a:p>
            <a:pPr marL="855695" lvl="1" indent="-457200">
              <a:buFont typeface="+mj-lt"/>
              <a:buAutoNum type="arabicPeriod"/>
            </a:pPr>
            <a:r>
              <a:rPr lang="zh-TW" altLang="zh-TW" sz="2500" dirty="0"/>
              <a:t>只套用到區域</a:t>
            </a:r>
          </a:p>
          <a:p>
            <a:pPr marL="855695" lvl="1" indent="-457200">
              <a:buFont typeface="+mj-lt"/>
              <a:buAutoNum type="arabicPeriod"/>
            </a:pPr>
            <a:r>
              <a:rPr lang="zh-TW" altLang="zh-TW" sz="2500" dirty="0"/>
              <a:t>套用到標題和區域</a:t>
            </a:r>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128</a:t>
            </a:fld>
            <a:endParaRPr lang="zh-TW" altLang="en-US"/>
          </a:p>
        </p:txBody>
      </p:sp>
      <p:sp>
        <p:nvSpPr>
          <p:cNvPr id="4" name="標題 3"/>
          <p:cNvSpPr>
            <a:spLocks noGrp="1"/>
          </p:cNvSpPr>
          <p:nvPr>
            <p:ph type="title"/>
          </p:nvPr>
        </p:nvSpPr>
        <p:spPr/>
        <p:txBody>
          <a:bodyPr/>
          <a:lstStyle/>
          <a:p>
            <a:r>
              <a:rPr lang="en-US" altLang="zh-TW" dirty="0"/>
              <a:t>MAP</a:t>
            </a:r>
            <a:r>
              <a:rPr lang="zh-TW" altLang="en-US" dirty="0"/>
              <a:t>區域顏色顯示方式</a:t>
            </a:r>
          </a:p>
        </p:txBody>
      </p:sp>
      <p:pic>
        <p:nvPicPr>
          <p:cNvPr id="5" name="圖片 4"/>
          <p:cNvPicPr>
            <a:picLocks noChangeAspect="1"/>
          </p:cNvPicPr>
          <p:nvPr/>
        </p:nvPicPr>
        <p:blipFill>
          <a:blip r:embed="rId2"/>
          <a:stretch>
            <a:fillRect/>
          </a:stretch>
        </p:blipFill>
        <p:spPr>
          <a:xfrm>
            <a:off x="6025757" y="1621071"/>
            <a:ext cx="5098748" cy="3820882"/>
          </a:xfrm>
          <a:prstGeom prst="rect">
            <a:avLst/>
          </a:prstGeom>
          <a:ln>
            <a:solidFill>
              <a:srgbClr val="3399FF"/>
            </a:solidFill>
          </a:ln>
        </p:spPr>
      </p:pic>
      <p:sp>
        <p:nvSpPr>
          <p:cNvPr id="6" name="矩形 5"/>
          <p:cNvSpPr/>
          <p:nvPr/>
        </p:nvSpPr>
        <p:spPr>
          <a:xfrm>
            <a:off x="7711944" y="4009938"/>
            <a:ext cx="1731447" cy="7130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463574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201403" y="1244601"/>
            <a:ext cx="10130474" cy="5111752"/>
          </a:xfrm>
        </p:spPr>
        <p:txBody>
          <a:bodyPr>
            <a:normAutofit/>
          </a:bodyPr>
          <a:lstStyle/>
          <a:p>
            <a:r>
              <a:rPr lang="zh-TW" altLang="en-US" sz="2800" dirty="0"/>
              <a:t>設定控制項</a:t>
            </a:r>
            <a:r>
              <a:rPr lang="zh-TW" altLang="en-US" sz="2800" u="sng" dirty="0"/>
              <a:t>自訂內容</a:t>
            </a:r>
            <a:r>
              <a:rPr lang="en-US" altLang="zh-TW" sz="2800" dirty="0"/>
              <a:t>(</a:t>
            </a:r>
            <a:r>
              <a:rPr lang="zh-TW" altLang="en-US" sz="2800" dirty="0"/>
              <a:t>選擇以拖曳欄位當作提示內容</a:t>
            </a:r>
            <a:r>
              <a:rPr lang="en-US" altLang="zh-TW" sz="2800" dirty="0"/>
              <a:t>)</a:t>
            </a:r>
            <a:r>
              <a:rPr lang="zh-TW" altLang="en-US" sz="2800" dirty="0"/>
              <a:t>，可顯示多個量值</a:t>
            </a:r>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129</a:t>
            </a:fld>
            <a:endParaRPr lang="zh-TW" altLang="en-US"/>
          </a:p>
        </p:txBody>
      </p:sp>
      <p:sp>
        <p:nvSpPr>
          <p:cNvPr id="4" name="標題 3"/>
          <p:cNvSpPr>
            <a:spLocks noGrp="1"/>
          </p:cNvSpPr>
          <p:nvPr>
            <p:ph type="title"/>
          </p:nvPr>
        </p:nvSpPr>
        <p:spPr/>
        <p:txBody>
          <a:bodyPr/>
          <a:lstStyle/>
          <a:p>
            <a:r>
              <a:rPr lang="en-US" altLang="zh-TW" dirty="0"/>
              <a:t>MAP</a:t>
            </a:r>
            <a:r>
              <a:rPr lang="zh-TW" altLang="en-US" dirty="0"/>
              <a:t>控制項自訂內容</a:t>
            </a:r>
          </a:p>
        </p:txBody>
      </p:sp>
      <p:pic>
        <p:nvPicPr>
          <p:cNvPr id="5" name="圖片 4"/>
          <p:cNvPicPr>
            <a:picLocks noChangeAspect="1"/>
          </p:cNvPicPr>
          <p:nvPr/>
        </p:nvPicPr>
        <p:blipFill>
          <a:blip r:embed="rId2"/>
          <a:stretch>
            <a:fillRect/>
          </a:stretch>
        </p:blipFill>
        <p:spPr>
          <a:xfrm>
            <a:off x="4390846" y="2087178"/>
            <a:ext cx="6172415" cy="4629311"/>
          </a:xfrm>
          <a:prstGeom prst="rect">
            <a:avLst/>
          </a:prstGeom>
        </p:spPr>
      </p:pic>
      <p:sp>
        <p:nvSpPr>
          <p:cNvPr id="6" name="矩形 5"/>
          <p:cNvSpPr/>
          <p:nvPr/>
        </p:nvSpPr>
        <p:spPr>
          <a:xfrm>
            <a:off x="4466562" y="4716717"/>
            <a:ext cx="1502314" cy="5201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
        <p:nvSpPr>
          <p:cNvPr id="7" name="矩形 6"/>
          <p:cNvSpPr/>
          <p:nvPr/>
        </p:nvSpPr>
        <p:spPr>
          <a:xfrm>
            <a:off x="6914137" y="3206699"/>
            <a:ext cx="908706" cy="5117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Tree>
    <p:extLst>
      <p:ext uri="{BB962C8B-B14F-4D97-AF65-F5344CB8AC3E}">
        <p14:creationId xmlns:p14="http://schemas.microsoft.com/office/powerpoint/2010/main" val="37485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2534164" y="2133601"/>
            <a:ext cx="6298574" cy="4295388"/>
          </a:xfrm>
          <a:prstGeom prst="rect">
            <a:avLst/>
          </a:prstGeom>
          <a:ln>
            <a:solidFill>
              <a:schemeClr val="accent1"/>
            </a:solidFill>
          </a:ln>
        </p:spPr>
      </p:pic>
      <p:sp>
        <p:nvSpPr>
          <p:cNvPr id="3" name="標題 2"/>
          <p:cNvSpPr>
            <a:spLocks noGrp="1"/>
          </p:cNvSpPr>
          <p:nvPr>
            <p:ph type="title"/>
          </p:nvPr>
        </p:nvSpPr>
        <p:spPr/>
        <p:txBody>
          <a:bodyPr/>
          <a:lstStyle/>
          <a:p>
            <a:r>
              <a:rPr lang="zh-TW" altLang="en-US" dirty="0"/>
              <a:t>建立資料倉儲 </a:t>
            </a:r>
            <a:r>
              <a:rPr lang="en-US" altLang="zh-TW" dirty="0"/>
              <a:t>–</a:t>
            </a:r>
            <a:r>
              <a:rPr lang="zh-TW" altLang="en-US" dirty="0"/>
              <a:t> </a:t>
            </a:r>
            <a:r>
              <a:rPr lang="en-US" altLang="zh-TW" dirty="0"/>
              <a:t>8/10 (</a:t>
            </a:r>
            <a:r>
              <a:rPr lang="zh-TW" altLang="en-US" dirty="0"/>
              <a:t>地區階層</a:t>
            </a:r>
            <a:r>
              <a:rPr lang="en-US" altLang="zh-TW" dirty="0"/>
              <a:t>)</a:t>
            </a:r>
            <a:endParaRPr lang="zh-TW" altLang="en-US" dirty="0"/>
          </a:p>
        </p:txBody>
      </p:sp>
      <p:sp>
        <p:nvSpPr>
          <p:cNvPr id="5" name="內容版面配置區 4"/>
          <p:cNvSpPr>
            <a:spLocks noGrp="1"/>
          </p:cNvSpPr>
          <p:nvPr>
            <p:ph idx="1"/>
          </p:nvPr>
        </p:nvSpPr>
        <p:spPr>
          <a:xfrm>
            <a:off x="1201404" y="1278838"/>
            <a:ext cx="9369305" cy="628724"/>
          </a:xfrm>
        </p:spPr>
        <p:txBody>
          <a:bodyPr>
            <a:normAutofit fontScale="92500" lnSpcReduction="20000"/>
          </a:bodyPr>
          <a:lstStyle/>
          <a:p>
            <a:r>
              <a:rPr lang="zh-TW" altLang="en-US" dirty="0">
                <a:solidFill>
                  <a:schemeClr val="bg2">
                    <a:lumMod val="25000"/>
                  </a:schemeClr>
                </a:solidFill>
              </a:rPr>
              <a:t>新增自訂階層</a:t>
            </a:r>
            <a:r>
              <a:rPr lang="en-US" altLang="zh-TW" dirty="0">
                <a:solidFill>
                  <a:schemeClr val="bg2">
                    <a:lumMod val="25000"/>
                  </a:schemeClr>
                </a:solidFill>
              </a:rPr>
              <a:t>-</a:t>
            </a:r>
            <a:r>
              <a:rPr lang="zh-TW" altLang="en-US" dirty="0">
                <a:solidFill>
                  <a:schemeClr val="bg2">
                    <a:lumMod val="25000"/>
                  </a:schemeClr>
                </a:solidFill>
              </a:rPr>
              <a:t>地區</a:t>
            </a:r>
            <a:endParaRPr lang="en-US" altLang="zh-TW" dirty="0">
              <a:solidFill>
                <a:schemeClr val="bg2">
                  <a:lumMod val="25000"/>
                </a:schemeClr>
              </a:solidFill>
            </a:endParaRPr>
          </a:p>
        </p:txBody>
      </p:sp>
      <p:sp>
        <p:nvSpPr>
          <p:cNvPr id="6" name="投影片編號版面配置區 5"/>
          <p:cNvSpPr>
            <a:spLocks noGrp="1"/>
          </p:cNvSpPr>
          <p:nvPr>
            <p:ph type="sldNum" sz="quarter" idx="12"/>
          </p:nvPr>
        </p:nvSpPr>
        <p:spPr/>
        <p:txBody>
          <a:bodyPr/>
          <a:lstStyle/>
          <a:p>
            <a:fld id="{9860EDB8-5305-433F-BE41-D7A86D811DB3}" type="slidenum">
              <a:rPr lang="en-US" altLang="zh-TW" smtClean="0"/>
              <a:t>13</a:t>
            </a:fld>
            <a:endParaRPr lang="zh-TW" altLang="en-US"/>
          </a:p>
        </p:txBody>
      </p:sp>
      <p:sp>
        <p:nvSpPr>
          <p:cNvPr id="22" name="矩形 21"/>
          <p:cNvSpPr/>
          <p:nvPr/>
        </p:nvSpPr>
        <p:spPr>
          <a:xfrm>
            <a:off x="5842915" y="3532362"/>
            <a:ext cx="688744" cy="2080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cxnSp>
        <p:nvCxnSpPr>
          <p:cNvPr id="23" name="直線單箭頭接點 22"/>
          <p:cNvCxnSpPr/>
          <p:nvPr/>
        </p:nvCxnSpPr>
        <p:spPr>
          <a:xfrm>
            <a:off x="4333147" y="3352801"/>
            <a:ext cx="1491049" cy="3542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矩形圖說文字 23"/>
          <p:cNvSpPr/>
          <p:nvPr/>
        </p:nvSpPr>
        <p:spPr>
          <a:xfrm>
            <a:off x="4202099" y="4509708"/>
            <a:ext cx="2760693" cy="1103871"/>
          </a:xfrm>
          <a:prstGeom prst="wedgeRectCallout">
            <a:avLst>
              <a:gd name="adj1" fmla="val -39834"/>
              <a:gd name="adj2" fmla="val -829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92" dirty="0">
                <a:latin typeface="標楷體" panose="03000509000000000000" pitchFamily="65" charset="-120"/>
                <a:ea typeface="標楷體" panose="03000509000000000000" pitchFamily="65" charset="-120"/>
              </a:rPr>
              <a:t>1.</a:t>
            </a:r>
            <a:r>
              <a:rPr lang="zh-TW" altLang="en-US" sz="2092" dirty="0">
                <a:latin typeface="標楷體" panose="03000509000000000000" pitchFamily="65" charset="-120"/>
                <a:ea typeface="標楷體" panose="03000509000000000000" pitchFamily="65" charset="-120"/>
              </a:rPr>
              <a:t>拖拉</a:t>
            </a:r>
            <a:r>
              <a:rPr lang="zh-TW" altLang="en-US" sz="2092" b="1" u="sng" dirty="0">
                <a:latin typeface="標楷體" panose="03000509000000000000" pitchFamily="65" charset="-120"/>
                <a:ea typeface="標楷體" panose="03000509000000000000" pitchFamily="65" charset="-120"/>
              </a:rPr>
              <a:t>地區名稱</a:t>
            </a:r>
            <a:r>
              <a:rPr lang="zh-TW" altLang="en-US" sz="2092" dirty="0">
                <a:latin typeface="標楷體" panose="03000509000000000000" pitchFamily="65" charset="-120"/>
                <a:ea typeface="標楷體" panose="03000509000000000000" pitchFamily="65" charset="-120"/>
              </a:rPr>
              <a:t>和</a:t>
            </a:r>
            <a:r>
              <a:rPr lang="zh-TW" altLang="en-US" sz="2092" u="sng" dirty="0">
                <a:latin typeface="標楷體" panose="03000509000000000000" pitchFamily="65" charset="-120"/>
                <a:ea typeface="標楷體" panose="03000509000000000000" pitchFamily="65" charset="-120"/>
              </a:rPr>
              <a:t>城市名稱</a:t>
            </a:r>
            <a:r>
              <a:rPr lang="zh-TW" altLang="en-US" sz="2092" dirty="0">
                <a:latin typeface="標楷體" panose="03000509000000000000" pitchFamily="65" charset="-120"/>
                <a:ea typeface="標楷體" panose="03000509000000000000" pitchFamily="65" charset="-120"/>
              </a:rPr>
              <a:t>及</a:t>
            </a:r>
            <a:r>
              <a:rPr lang="zh-TW" altLang="en-US" sz="2092" b="1" u="sng" dirty="0">
                <a:latin typeface="標楷體" panose="03000509000000000000" pitchFamily="65" charset="-120"/>
                <a:ea typeface="標楷體" panose="03000509000000000000" pitchFamily="65" charset="-120"/>
              </a:rPr>
              <a:t>行政區名稱</a:t>
            </a:r>
            <a:r>
              <a:rPr lang="zh-TW" altLang="en-US" sz="2092" dirty="0">
                <a:latin typeface="標楷體" panose="03000509000000000000" pitchFamily="65" charset="-120"/>
                <a:ea typeface="標楷體" panose="03000509000000000000" pitchFamily="65" charset="-120"/>
              </a:rPr>
              <a:t>至右邊的</a:t>
            </a:r>
            <a:r>
              <a:rPr lang="zh-TW" altLang="en-US" sz="2092" b="1" u="sng" dirty="0">
                <a:latin typeface="標楷體" panose="03000509000000000000" pitchFamily="65" charset="-120"/>
                <a:ea typeface="標楷體" panose="03000509000000000000" pitchFamily="65" charset="-120"/>
              </a:rPr>
              <a:t>地區節點</a:t>
            </a:r>
            <a:r>
              <a:rPr lang="zh-TW" altLang="en-US" sz="2092" dirty="0">
                <a:latin typeface="標楷體" panose="03000509000000000000" pitchFamily="65" charset="-120"/>
                <a:ea typeface="標楷體" panose="03000509000000000000" pitchFamily="65" charset="-120"/>
              </a:rPr>
              <a:t>上</a:t>
            </a:r>
          </a:p>
        </p:txBody>
      </p:sp>
      <p:sp>
        <p:nvSpPr>
          <p:cNvPr id="25" name="矩形 24"/>
          <p:cNvSpPr/>
          <p:nvPr/>
        </p:nvSpPr>
        <p:spPr>
          <a:xfrm>
            <a:off x="7017993" y="6099244"/>
            <a:ext cx="886713" cy="2703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
        <p:nvSpPr>
          <p:cNvPr id="26" name="矩形圖說文字 25"/>
          <p:cNvSpPr/>
          <p:nvPr/>
        </p:nvSpPr>
        <p:spPr>
          <a:xfrm>
            <a:off x="7584477" y="5133858"/>
            <a:ext cx="1394809" cy="494107"/>
          </a:xfrm>
          <a:prstGeom prst="wedgeRectCallout">
            <a:avLst>
              <a:gd name="adj1" fmla="val -49419"/>
              <a:gd name="adj2" fmla="val 1145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92" dirty="0">
                <a:latin typeface="標楷體" panose="03000509000000000000" pitchFamily="65" charset="-120"/>
                <a:ea typeface="標楷體" panose="03000509000000000000" pitchFamily="65" charset="-120"/>
              </a:rPr>
              <a:t>2.</a:t>
            </a:r>
            <a:r>
              <a:rPr lang="zh-TW" altLang="en-US" sz="2092" dirty="0">
                <a:latin typeface="標楷體" panose="03000509000000000000" pitchFamily="65" charset="-120"/>
                <a:ea typeface="標楷體" panose="03000509000000000000" pitchFamily="65" charset="-120"/>
              </a:rPr>
              <a:t>按確定</a:t>
            </a:r>
          </a:p>
        </p:txBody>
      </p:sp>
      <p:sp>
        <p:nvSpPr>
          <p:cNvPr id="8" name="矩形 7"/>
          <p:cNvSpPr/>
          <p:nvPr/>
        </p:nvSpPr>
        <p:spPr>
          <a:xfrm>
            <a:off x="2710293" y="3086889"/>
            <a:ext cx="1589903" cy="7354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481224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044604" y="1244601"/>
            <a:ext cx="10287273" cy="5111752"/>
          </a:xfrm>
        </p:spPr>
        <p:txBody>
          <a:bodyPr>
            <a:normAutofit/>
          </a:bodyPr>
          <a:lstStyle/>
          <a:p>
            <a:r>
              <a:rPr lang="zh-TW" altLang="en-US" sz="2800" dirty="0"/>
              <a:t>從控制項拖曳</a:t>
            </a:r>
            <a:r>
              <a:rPr lang="en-US" altLang="zh-TW" sz="2800" dirty="0" err="1"/>
              <a:t>LegendBox</a:t>
            </a:r>
            <a:r>
              <a:rPr lang="zh-TW" altLang="en-US" sz="2800" dirty="0"/>
              <a:t>顯示地圖高低標數值，並設定欄位</a:t>
            </a:r>
            <a:endParaRPr lang="en-US" altLang="zh-TW" sz="2800" dirty="0"/>
          </a:p>
          <a:p>
            <a:r>
              <a:rPr lang="zh-TW" altLang="en-US" sz="2800" dirty="0"/>
              <a:t>資料來源：</a:t>
            </a:r>
            <a:r>
              <a:rPr lang="en-US" altLang="zh-TW" sz="2800" dirty="0"/>
              <a:t>Dw1</a:t>
            </a:r>
          </a:p>
          <a:p>
            <a:r>
              <a:rPr lang="zh-TW" altLang="en-US" sz="2800" dirty="0"/>
              <a:t>資料表：</a:t>
            </a:r>
            <a:r>
              <a:rPr lang="en-US" altLang="zh-TW" sz="2800" dirty="0"/>
              <a:t>dwMap1</a:t>
            </a:r>
          </a:p>
          <a:p>
            <a:r>
              <a:rPr lang="zh-TW" altLang="en-US" sz="2800" dirty="0"/>
              <a:t>欄位：各國人數</a:t>
            </a:r>
            <a:endParaRPr lang="en-US" altLang="zh-TW" sz="2800" dirty="0"/>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130</a:t>
            </a:fld>
            <a:endParaRPr lang="zh-TW" altLang="en-US"/>
          </a:p>
        </p:txBody>
      </p:sp>
      <p:sp>
        <p:nvSpPr>
          <p:cNvPr id="4" name="標題 3"/>
          <p:cNvSpPr>
            <a:spLocks noGrp="1"/>
          </p:cNvSpPr>
          <p:nvPr>
            <p:ph type="title"/>
          </p:nvPr>
        </p:nvSpPr>
        <p:spPr/>
        <p:txBody>
          <a:bodyPr/>
          <a:lstStyle/>
          <a:p>
            <a:r>
              <a:rPr lang="zh-TW" altLang="en-US" dirty="0"/>
              <a:t>新增</a:t>
            </a:r>
            <a:r>
              <a:rPr lang="en-US" altLang="zh-TW" dirty="0" err="1"/>
              <a:t>LegendBox</a:t>
            </a:r>
            <a:endParaRPr lang="zh-TW" altLang="en-US" dirty="0"/>
          </a:p>
        </p:txBody>
      </p:sp>
      <p:pic>
        <p:nvPicPr>
          <p:cNvPr id="6" name="圖片 5"/>
          <p:cNvPicPr>
            <a:picLocks noChangeAspect="1"/>
          </p:cNvPicPr>
          <p:nvPr/>
        </p:nvPicPr>
        <p:blipFill>
          <a:blip r:embed="rId2"/>
          <a:stretch>
            <a:fillRect/>
          </a:stretch>
        </p:blipFill>
        <p:spPr>
          <a:xfrm>
            <a:off x="4758304" y="2708279"/>
            <a:ext cx="1752600" cy="3648075"/>
          </a:xfrm>
          <a:prstGeom prst="rect">
            <a:avLst/>
          </a:prstGeom>
          <a:ln>
            <a:solidFill>
              <a:srgbClr val="3399FF"/>
            </a:solidFill>
          </a:ln>
        </p:spPr>
      </p:pic>
      <p:sp>
        <p:nvSpPr>
          <p:cNvPr id="8" name="矩形 7"/>
          <p:cNvSpPr/>
          <p:nvPr/>
        </p:nvSpPr>
        <p:spPr>
          <a:xfrm>
            <a:off x="4714824" y="5758743"/>
            <a:ext cx="1487103" cy="3652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cxnSp>
        <p:nvCxnSpPr>
          <p:cNvPr id="10" name="直線單箭頭接點 9"/>
          <p:cNvCxnSpPr/>
          <p:nvPr/>
        </p:nvCxnSpPr>
        <p:spPr>
          <a:xfrm flipV="1">
            <a:off x="6245407" y="5050172"/>
            <a:ext cx="745084" cy="838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4"/>
          <p:cNvGrpSpPr/>
          <p:nvPr/>
        </p:nvGrpSpPr>
        <p:grpSpPr>
          <a:xfrm>
            <a:off x="7081108" y="3344168"/>
            <a:ext cx="2867025" cy="1590675"/>
            <a:chOff x="6298469" y="3344167"/>
            <a:chExt cx="2867025" cy="1590675"/>
          </a:xfrm>
        </p:grpSpPr>
        <p:grpSp>
          <p:nvGrpSpPr>
            <p:cNvPr id="13" name="群組 12"/>
            <p:cNvGrpSpPr/>
            <p:nvPr/>
          </p:nvGrpSpPr>
          <p:grpSpPr>
            <a:xfrm>
              <a:off x="6298469" y="3344167"/>
              <a:ext cx="2867025" cy="1590675"/>
              <a:chOff x="6207853" y="3459497"/>
              <a:chExt cx="2867025" cy="1590675"/>
            </a:xfrm>
          </p:grpSpPr>
          <p:pic>
            <p:nvPicPr>
              <p:cNvPr id="9" name="圖片 8"/>
              <p:cNvPicPr>
                <a:picLocks noChangeAspect="1"/>
              </p:cNvPicPr>
              <p:nvPr/>
            </p:nvPicPr>
            <p:blipFill>
              <a:blip r:embed="rId3"/>
              <a:stretch>
                <a:fillRect/>
              </a:stretch>
            </p:blipFill>
            <p:spPr>
              <a:xfrm>
                <a:off x="6207853" y="3459497"/>
                <a:ext cx="2867025" cy="1590675"/>
              </a:xfrm>
              <a:prstGeom prst="rect">
                <a:avLst/>
              </a:prstGeom>
            </p:spPr>
          </p:pic>
          <p:pic>
            <p:nvPicPr>
              <p:cNvPr id="12" name="圖片 11"/>
              <p:cNvPicPr>
                <a:picLocks noChangeAspect="1"/>
              </p:cNvPicPr>
              <p:nvPr/>
            </p:nvPicPr>
            <p:blipFill>
              <a:blip r:embed="rId4"/>
              <a:stretch>
                <a:fillRect/>
              </a:stretch>
            </p:blipFill>
            <p:spPr>
              <a:xfrm>
                <a:off x="6207853" y="3471865"/>
                <a:ext cx="1228725" cy="219075"/>
              </a:xfrm>
              <a:prstGeom prst="rect">
                <a:avLst/>
              </a:prstGeom>
            </p:spPr>
          </p:pic>
        </p:grpSp>
        <p:pic>
          <p:nvPicPr>
            <p:cNvPr id="14" name="圖片 13"/>
            <p:cNvPicPr>
              <a:picLocks noChangeAspect="1"/>
            </p:cNvPicPr>
            <p:nvPr/>
          </p:nvPicPr>
          <p:blipFill>
            <a:blip r:embed="rId5"/>
            <a:stretch>
              <a:fillRect/>
            </a:stretch>
          </p:blipFill>
          <p:spPr>
            <a:xfrm>
              <a:off x="6995543" y="4332120"/>
              <a:ext cx="644738" cy="173977"/>
            </a:xfrm>
            <a:prstGeom prst="rect">
              <a:avLst/>
            </a:prstGeom>
          </p:spPr>
        </p:pic>
      </p:grpSp>
    </p:spTree>
    <p:extLst>
      <p:ext uri="{BB962C8B-B14F-4D97-AF65-F5344CB8AC3E}">
        <p14:creationId xmlns:p14="http://schemas.microsoft.com/office/powerpoint/2010/main" val="317392439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201403" y="1244601"/>
            <a:ext cx="10130474" cy="5111752"/>
          </a:xfrm>
        </p:spPr>
        <p:txBody>
          <a:bodyPr>
            <a:normAutofit/>
          </a:bodyPr>
          <a:lstStyle/>
          <a:p>
            <a:r>
              <a:rPr lang="en-US" altLang="zh-TW" sz="2400" dirty="0" err="1"/>
              <a:t>LegendBox</a:t>
            </a:r>
            <a:r>
              <a:rPr lang="zh-TW" altLang="en-US" sz="2400" dirty="0"/>
              <a:t>顯示結果</a:t>
            </a:r>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131</a:t>
            </a:fld>
            <a:endParaRPr lang="zh-TW" altLang="en-US"/>
          </a:p>
        </p:txBody>
      </p:sp>
      <p:sp>
        <p:nvSpPr>
          <p:cNvPr id="4" name="標題 3"/>
          <p:cNvSpPr>
            <a:spLocks noGrp="1"/>
          </p:cNvSpPr>
          <p:nvPr>
            <p:ph type="title"/>
          </p:nvPr>
        </p:nvSpPr>
        <p:spPr/>
        <p:txBody>
          <a:bodyPr/>
          <a:lstStyle/>
          <a:p>
            <a:r>
              <a:rPr lang="zh-TW" altLang="en-US" dirty="0"/>
              <a:t>新增</a:t>
            </a:r>
            <a:r>
              <a:rPr lang="en-US" altLang="zh-TW" dirty="0" err="1"/>
              <a:t>LegendBox</a:t>
            </a:r>
            <a:endParaRPr lang="zh-TW" altLang="en-US" dirty="0"/>
          </a:p>
        </p:txBody>
      </p:sp>
      <p:pic>
        <p:nvPicPr>
          <p:cNvPr id="5" name="圖片 4">
            <a:extLst>
              <a:ext uri="{FF2B5EF4-FFF2-40B4-BE49-F238E27FC236}">
                <a16:creationId xmlns:a16="http://schemas.microsoft.com/office/drawing/2014/main" id="{22FA5BF0-9CE4-4C8D-B438-005F576E612A}"/>
              </a:ext>
            </a:extLst>
          </p:cNvPr>
          <p:cNvPicPr>
            <a:picLocks noChangeAspect="1"/>
          </p:cNvPicPr>
          <p:nvPr/>
        </p:nvPicPr>
        <p:blipFill>
          <a:blip r:embed="rId2"/>
          <a:stretch>
            <a:fillRect/>
          </a:stretch>
        </p:blipFill>
        <p:spPr>
          <a:xfrm>
            <a:off x="1882345" y="1902983"/>
            <a:ext cx="8007421" cy="4453371"/>
          </a:xfrm>
          <a:prstGeom prst="rect">
            <a:avLst/>
          </a:prstGeom>
          <a:ln>
            <a:solidFill>
              <a:schemeClr val="accent1"/>
            </a:solidFill>
          </a:ln>
        </p:spPr>
      </p:pic>
    </p:spTree>
    <p:extLst>
      <p:ext uri="{BB962C8B-B14F-4D97-AF65-F5344CB8AC3E}">
        <p14:creationId xmlns:p14="http://schemas.microsoft.com/office/powerpoint/2010/main" val="142707517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201403" y="1244601"/>
            <a:ext cx="10130474" cy="1878052"/>
          </a:xfrm>
        </p:spPr>
        <p:txBody>
          <a:bodyPr/>
          <a:lstStyle/>
          <a:p>
            <a:pPr>
              <a:buFont typeface="+mj-lt"/>
              <a:buAutoNum type="arabicPeriod"/>
            </a:pPr>
            <a:r>
              <a:rPr lang="zh-TW" altLang="en-US" sz="2400" dirty="0"/>
              <a:t>拖拉</a:t>
            </a:r>
            <a:r>
              <a:rPr lang="en-US" altLang="zh-TW" sz="2400" dirty="0"/>
              <a:t>Gauge</a:t>
            </a:r>
            <a:r>
              <a:rPr lang="zh-TW" altLang="en-US" sz="2400" dirty="0"/>
              <a:t>至畫面上</a:t>
            </a:r>
            <a:endParaRPr lang="en-US" altLang="zh-TW" sz="2400" dirty="0"/>
          </a:p>
          <a:p>
            <a:pPr>
              <a:buFont typeface="+mj-lt"/>
              <a:buAutoNum type="arabicPeriod"/>
            </a:pPr>
            <a:r>
              <a:rPr lang="zh-TW" altLang="en-US" sz="2400" dirty="0"/>
              <a:t>設定標題、數值欄位</a:t>
            </a:r>
            <a:endParaRPr lang="en-US" altLang="zh-TW" sz="2400" dirty="0"/>
          </a:p>
          <a:p>
            <a:pPr>
              <a:buFont typeface="+mj-lt"/>
              <a:buAutoNum type="arabicPeriod"/>
            </a:pPr>
            <a:r>
              <a:rPr lang="zh-TW" altLang="en-US" sz="2400" dirty="0"/>
              <a:t>選擇儀錶板風格</a:t>
            </a:r>
            <a:r>
              <a:rPr lang="en-US" altLang="zh-TW" sz="2400" dirty="0"/>
              <a:t>Gauge</a:t>
            </a:r>
          </a:p>
          <a:p>
            <a:endParaRPr lang="zh-TW" altLang="en-US" dirty="0"/>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132</a:t>
            </a:fld>
            <a:endParaRPr lang="zh-TW" altLang="en-US"/>
          </a:p>
        </p:txBody>
      </p:sp>
      <p:sp>
        <p:nvSpPr>
          <p:cNvPr id="4" name="標題 3"/>
          <p:cNvSpPr>
            <a:spLocks noGrp="1"/>
          </p:cNvSpPr>
          <p:nvPr>
            <p:ph type="title"/>
          </p:nvPr>
        </p:nvSpPr>
        <p:spPr/>
        <p:txBody>
          <a:bodyPr/>
          <a:lstStyle/>
          <a:p>
            <a:r>
              <a:rPr lang="zh-TW" altLang="en-US" dirty="0"/>
              <a:t>新增</a:t>
            </a:r>
            <a:r>
              <a:rPr lang="en-US" altLang="zh-TW" dirty="0"/>
              <a:t>Gauge 1/4</a:t>
            </a:r>
            <a:endParaRPr lang="zh-TW" altLang="en-US" dirty="0"/>
          </a:p>
        </p:txBody>
      </p:sp>
      <p:grpSp>
        <p:nvGrpSpPr>
          <p:cNvPr id="14" name="群組 13">
            <a:extLst>
              <a:ext uri="{FF2B5EF4-FFF2-40B4-BE49-F238E27FC236}">
                <a16:creationId xmlns:a16="http://schemas.microsoft.com/office/drawing/2014/main" id="{2598188A-844F-4E83-9DC7-7D770E3BADFE}"/>
              </a:ext>
            </a:extLst>
          </p:cNvPr>
          <p:cNvGrpSpPr/>
          <p:nvPr/>
        </p:nvGrpSpPr>
        <p:grpSpPr>
          <a:xfrm>
            <a:off x="5210371" y="1380340"/>
            <a:ext cx="3040872" cy="2860364"/>
            <a:chOff x="4427733" y="1380340"/>
            <a:chExt cx="3040872" cy="2860364"/>
          </a:xfrm>
        </p:grpSpPr>
        <p:pic>
          <p:nvPicPr>
            <p:cNvPr id="5" name="圖片 4"/>
            <p:cNvPicPr>
              <a:picLocks noChangeAspect="1"/>
            </p:cNvPicPr>
            <p:nvPr/>
          </p:nvPicPr>
          <p:blipFill>
            <a:blip r:embed="rId2"/>
            <a:stretch>
              <a:fillRect/>
            </a:stretch>
          </p:blipFill>
          <p:spPr>
            <a:xfrm>
              <a:off x="4427733" y="1380340"/>
              <a:ext cx="3040872" cy="2860364"/>
            </a:xfrm>
            <a:prstGeom prst="rect">
              <a:avLst/>
            </a:prstGeom>
            <a:ln>
              <a:solidFill>
                <a:srgbClr val="3399FF"/>
              </a:solidFill>
            </a:ln>
          </p:spPr>
        </p:pic>
        <p:sp>
          <p:nvSpPr>
            <p:cNvPr id="8" name="矩形 7"/>
            <p:cNvSpPr/>
            <p:nvPr/>
          </p:nvSpPr>
          <p:spPr>
            <a:xfrm>
              <a:off x="4427733" y="2854649"/>
              <a:ext cx="1297459" cy="2680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cxnSp>
          <p:nvCxnSpPr>
            <p:cNvPr id="9" name="直線單箭頭接點 8"/>
            <p:cNvCxnSpPr/>
            <p:nvPr/>
          </p:nvCxnSpPr>
          <p:spPr>
            <a:xfrm>
              <a:off x="5303895" y="3189519"/>
              <a:ext cx="842594" cy="2932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1" name="表格 10">
            <a:extLst>
              <a:ext uri="{FF2B5EF4-FFF2-40B4-BE49-F238E27FC236}">
                <a16:creationId xmlns:a16="http://schemas.microsoft.com/office/drawing/2014/main" id="{C9125896-F337-46CA-9F49-E98C286EFD9D}"/>
              </a:ext>
            </a:extLst>
          </p:cNvPr>
          <p:cNvGraphicFramePr>
            <a:graphicFrameLocks noGrp="1"/>
          </p:cNvGraphicFramePr>
          <p:nvPr>
            <p:extLst/>
          </p:nvPr>
        </p:nvGraphicFramePr>
        <p:xfrm>
          <a:off x="1565836" y="3488206"/>
          <a:ext cx="2990188" cy="2023175"/>
        </p:xfrm>
        <a:graphic>
          <a:graphicData uri="http://schemas.openxmlformats.org/drawingml/2006/table">
            <a:tbl>
              <a:tblPr firstRow="1" bandRow="1">
                <a:tableStyleId>{5C22544A-7EE6-4342-B048-85BDC9FD1C3A}</a:tableStyleId>
              </a:tblPr>
              <a:tblGrid>
                <a:gridCol w="1344706">
                  <a:extLst>
                    <a:ext uri="{9D8B030D-6E8A-4147-A177-3AD203B41FA5}">
                      <a16:colId xmlns:a16="http://schemas.microsoft.com/office/drawing/2014/main" val="4084118162"/>
                    </a:ext>
                  </a:extLst>
                </a:gridCol>
                <a:gridCol w="1645482">
                  <a:extLst>
                    <a:ext uri="{9D8B030D-6E8A-4147-A177-3AD203B41FA5}">
                      <a16:colId xmlns:a16="http://schemas.microsoft.com/office/drawing/2014/main" val="3456324415"/>
                    </a:ext>
                  </a:extLst>
                </a:gridCol>
              </a:tblGrid>
              <a:tr h="404635">
                <a:tc>
                  <a:txBody>
                    <a:bodyPr/>
                    <a:lstStyle/>
                    <a:p>
                      <a:r>
                        <a:rPr lang="zh-TW" altLang="en-US" sz="1800" dirty="0"/>
                        <a:t>欄位</a:t>
                      </a:r>
                    </a:p>
                  </a:txBody>
                  <a:tcPr/>
                </a:tc>
                <a:tc>
                  <a:txBody>
                    <a:bodyPr/>
                    <a:lstStyle/>
                    <a:p>
                      <a:r>
                        <a:rPr lang="zh-TW" altLang="en-US" sz="1800" dirty="0"/>
                        <a:t>對應設定欄位</a:t>
                      </a:r>
                    </a:p>
                  </a:txBody>
                  <a:tcPr/>
                </a:tc>
                <a:extLst>
                  <a:ext uri="{0D108BD9-81ED-4DB2-BD59-A6C34878D82A}">
                    <a16:rowId xmlns:a16="http://schemas.microsoft.com/office/drawing/2014/main" val="4112423030"/>
                  </a:ext>
                </a:extLst>
              </a:tr>
              <a:tr h="404635">
                <a:tc>
                  <a:txBody>
                    <a:bodyPr/>
                    <a:lstStyle/>
                    <a:p>
                      <a:r>
                        <a:rPr lang="zh-TW" altLang="en-US" sz="1800" dirty="0"/>
                        <a:t>標題</a:t>
                      </a:r>
                    </a:p>
                  </a:txBody>
                  <a:tcPr/>
                </a:tc>
                <a:tc>
                  <a:txBody>
                    <a:bodyPr/>
                    <a:lstStyle/>
                    <a:p>
                      <a:r>
                        <a:rPr lang="zh-TW" altLang="en-US" sz="1800" dirty="0"/>
                        <a:t>年份</a:t>
                      </a:r>
                      <a:r>
                        <a:rPr lang="en-US" altLang="zh-TW" sz="1800" dirty="0"/>
                        <a:t>_Year</a:t>
                      </a:r>
                      <a:endParaRPr lang="zh-TW" altLang="en-US" sz="1800" dirty="0"/>
                    </a:p>
                  </a:txBody>
                  <a:tcPr/>
                </a:tc>
                <a:extLst>
                  <a:ext uri="{0D108BD9-81ED-4DB2-BD59-A6C34878D82A}">
                    <a16:rowId xmlns:a16="http://schemas.microsoft.com/office/drawing/2014/main" val="4212388507"/>
                  </a:ext>
                </a:extLst>
              </a:tr>
              <a:tr h="404635">
                <a:tc>
                  <a:txBody>
                    <a:bodyPr/>
                    <a:lstStyle/>
                    <a:p>
                      <a:r>
                        <a:rPr lang="zh-TW" altLang="en-US" sz="1800" dirty="0"/>
                        <a:t>數值欄位</a:t>
                      </a:r>
                    </a:p>
                  </a:txBody>
                  <a:tcPr/>
                </a:tc>
                <a:tc>
                  <a:txBody>
                    <a:bodyPr/>
                    <a:lstStyle/>
                    <a:p>
                      <a:r>
                        <a:rPr lang="zh-TW" altLang="en-US" sz="1800" dirty="0"/>
                        <a:t>各國人數</a:t>
                      </a:r>
                    </a:p>
                  </a:txBody>
                  <a:tcPr/>
                </a:tc>
                <a:extLst>
                  <a:ext uri="{0D108BD9-81ED-4DB2-BD59-A6C34878D82A}">
                    <a16:rowId xmlns:a16="http://schemas.microsoft.com/office/drawing/2014/main" val="3004461996"/>
                  </a:ext>
                </a:extLst>
              </a:tr>
              <a:tr h="404635">
                <a:tc>
                  <a:txBody>
                    <a:bodyPr/>
                    <a:lstStyle/>
                    <a:p>
                      <a:r>
                        <a:rPr lang="zh-TW" altLang="en-US" sz="1800" dirty="0"/>
                        <a:t>低標</a:t>
                      </a:r>
                    </a:p>
                  </a:txBody>
                  <a:tcPr/>
                </a:tc>
                <a:tc>
                  <a:txBody>
                    <a:bodyPr/>
                    <a:lstStyle/>
                    <a:p>
                      <a:r>
                        <a:rPr lang="zh-TW" altLang="en-US" sz="1800" dirty="0"/>
                        <a:t>低標</a:t>
                      </a:r>
                    </a:p>
                  </a:txBody>
                  <a:tcPr/>
                </a:tc>
                <a:extLst>
                  <a:ext uri="{0D108BD9-81ED-4DB2-BD59-A6C34878D82A}">
                    <a16:rowId xmlns:a16="http://schemas.microsoft.com/office/drawing/2014/main" val="2454757093"/>
                  </a:ext>
                </a:extLst>
              </a:tr>
              <a:tr h="404635">
                <a:tc>
                  <a:txBody>
                    <a:bodyPr/>
                    <a:lstStyle/>
                    <a:p>
                      <a:r>
                        <a:rPr lang="zh-TW" altLang="en-US" sz="1800" dirty="0"/>
                        <a:t>高標</a:t>
                      </a:r>
                    </a:p>
                  </a:txBody>
                  <a:tcPr/>
                </a:tc>
                <a:tc>
                  <a:txBody>
                    <a:bodyPr/>
                    <a:lstStyle/>
                    <a:p>
                      <a:r>
                        <a:rPr lang="zh-TW" altLang="en-US" sz="1800" dirty="0"/>
                        <a:t>高標</a:t>
                      </a:r>
                    </a:p>
                  </a:txBody>
                  <a:tcPr/>
                </a:tc>
                <a:extLst>
                  <a:ext uri="{0D108BD9-81ED-4DB2-BD59-A6C34878D82A}">
                    <a16:rowId xmlns:a16="http://schemas.microsoft.com/office/drawing/2014/main" val="681760900"/>
                  </a:ext>
                </a:extLst>
              </a:tr>
            </a:tbl>
          </a:graphicData>
        </a:graphic>
      </p:graphicFrame>
      <p:pic>
        <p:nvPicPr>
          <p:cNvPr id="6" name="圖片 5"/>
          <p:cNvPicPr>
            <a:picLocks noChangeAspect="1"/>
          </p:cNvPicPr>
          <p:nvPr/>
        </p:nvPicPr>
        <p:blipFill>
          <a:blip r:embed="rId3"/>
          <a:stretch>
            <a:fillRect/>
          </a:stretch>
        </p:blipFill>
        <p:spPr>
          <a:xfrm>
            <a:off x="8620676" y="1380340"/>
            <a:ext cx="2341769" cy="5204912"/>
          </a:xfrm>
          <a:prstGeom prst="rect">
            <a:avLst/>
          </a:prstGeom>
          <a:ln>
            <a:solidFill>
              <a:schemeClr val="accent1"/>
            </a:solidFill>
          </a:ln>
        </p:spPr>
      </p:pic>
    </p:spTree>
    <p:extLst>
      <p:ext uri="{BB962C8B-B14F-4D97-AF65-F5344CB8AC3E}">
        <p14:creationId xmlns:p14="http://schemas.microsoft.com/office/powerpoint/2010/main" val="16010848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201404" y="984738"/>
            <a:ext cx="9995841" cy="5371615"/>
          </a:xfrm>
        </p:spPr>
        <p:txBody>
          <a:bodyPr>
            <a:normAutofit/>
          </a:bodyPr>
          <a:lstStyle/>
          <a:p>
            <a:pPr>
              <a:buFont typeface="+mj-lt"/>
              <a:buAutoNum type="arabicPeriod" startAt="4"/>
            </a:pPr>
            <a:r>
              <a:rPr lang="zh-TW" altLang="en-US" sz="2400" dirty="0"/>
              <a:t>在標題中對 </a:t>
            </a:r>
            <a:r>
              <a:rPr lang="zh-TW" altLang="en-US" sz="2400" u="sng" dirty="0"/>
              <a:t>年份</a:t>
            </a:r>
            <a:r>
              <a:rPr lang="en-US" altLang="zh-TW" sz="2400" u="sng" dirty="0"/>
              <a:t>_</a:t>
            </a:r>
            <a:r>
              <a:rPr lang="zh-TW" altLang="en-US" sz="2400" u="sng" dirty="0"/>
              <a:t>年</a:t>
            </a:r>
            <a:r>
              <a:rPr lang="zh-TW" altLang="en-US" sz="2400" dirty="0"/>
              <a:t> 按右鍵 設定反向排序</a:t>
            </a:r>
            <a:endParaRPr lang="en-US" altLang="zh-TW" sz="2400" dirty="0"/>
          </a:p>
          <a:p>
            <a:pPr>
              <a:buFont typeface="+mj-lt"/>
              <a:buAutoNum type="arabicPeriod" startAt="4"/>
            </a:pPr>
            <a:r>
              <a:rPr lang="zh-TW" altLang="en-US" sz="2400" dirty="0"/>
              <a:t>在數值欄位對 </a:t>
            </a:r>
            <a:r>
              <a:rPr lang="zh-TW" altLang="en-US" sz="2400" u="sng" dirty="0"/>
              <a:t>各國人數</a:t>
            </a:r>
            <a:r>
              <a:rPr lang="zh-TW" altLang="en-US" sz="2400" dirty="0"/>
              <a:t> 按右鍵 設定</a:t>
            </a:r>
            <a:endParaRPr lang="en-US" altLang="zh-TW" sz="2400" dirty="0"/>
          </a:p>
          <a:p>
            <a:pPr marL="0" indent="0">
              <a:buNone/>
            </a:pPr>
            <a:r>
              <a:rPr lang="zh-TW" altLang="en-US" sz="2400" dirty="0"/>
              <a:t>    </a:t>
            </a:r>
            <a:r>
              <a:rPr lang="zh-TW" altLang="en-US" sz="2400" u="sng" dirty="0"/>
              <a:t>期間運算</a:t>
            </a:r>
            <a:r>
              <a:rPr lang="en-US" altLang="zh-TW" sz="2400" dirty="0"/>
              <a:t>\</a:t>
            </a:r>
            <a:r>
              <a:rPr lang="zh-TW" altLang="en-US" sz="2400" u="sng" dirty="0"/>
              <a:t>成長率</a:t>
            </a:r>
            <a:r>
              <a:rPr lang="en-US" altLang="zh-TW" sz="2400" dirty="0"/>
              <a:t>\</a:t>
            </a:r>
            <a:r>
              <a:rPr lang="zh-TW" altLang="en-US" sz="2400" u="sng" dirty="0"/>
              <a:t>上期</a:t>
            </a:r>
            <a:endParaRPr lang="en-US" altLang="zh-TW" sz="2400" u="sng" dirty="0"/>
          </a:p>
          <a:p>
            <a:pPr>
              <a:buFont typeface="+mj-lt"/>
              <a:buAutoNum type="arabicPeriod" startAt="5"/>
            </a:pPr>
            <a:endParaRPr lang="zh-TW" altLang="en-US" sz="2400" u="sng" dirty="0"/>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133</a:t>
            </a:fld>
            <a:endParaRPr lang="zh-TW" altLang="en-US"/>
          </a:p>
        </p:txBody>
      </p:sp>
      <p:sp>
        <p:nvSpPr>
          <p:cNvPr id="4" name="標題 3"/>
          <p:cNvSpPr>
            <a:spLocks noGrp="1"/>
          </p:cNvSpPr>
          <p:nvPr>
            <p:ph type="title"/>
          </p:nvPr>
        </p:nvSpPr>
        <p:spPr/>
        <p:txBody>
          <a:bodyPr/>
          <a:lstStyle/>
          <a:p>
            <a:r>
              <a:rPr lang="zh-TW" altLang="en-US" dirty="0"/>
              <a:t>新增</a:t>
            </a:r>
            <a:r>
              <a:rPr lang="en-US" altLang="zh-TW" dirty="0"/>
              <a:t>Gauge 2/4</a:t>
            </a:r>
            <a:endParaRPr lang="zh-TW" altLang="en-US" dirty="0"/>
          </a:p>
        </p:txBody>
      </p:sp>
      <p:pic>
        <p:nvPicPr>
          <p:cNvPr id="5" name="圖片 4">
            <a:extLst>
              <a:ext uri="{FF2B5EF4-FFF2-40B4-BE49-F238E27FC236}">
                <a16:creationId xmlns:a16="http://schemas.microsoft.com/office/drawing/2014/main" id="{7DC4421E-7EB5-41A3-B7D0-E9F2C0D29778}"/>
              </a:ext>
            </a:extLst>
          </p:cNvPr>
          <p:cNvPicPr>
            <a:picLocks noChangeAspect="1"/>
          </p:cNvPicPr>
          <p:nvPr/>
        </p:nvPicPr>
        <p:blipFill>
          <a:blip r:embed="rId2"/>
          <a:stretch>
            <a:fillRect/>
          </a:stretch>
        </p:blipFill>
        <p:spPr>
          <a:xfrm>
            <a:off x="1152440" y="2904215"/>
            <a:ext cx="4840239" cy="3634700"/>
          </a:xfrm>
          <a:prstGeom prst="rect">
            <a:avLst/>
          </a:prstGeom>
        </p:spPr>
      </p:pic>
      <p:pic>
        <p:nvPicPr>
          <p:cNvPr id="8" name="圖片 7">
            <a:extLst>
              <a:ext uri="{FF2B5EF4-FFF2-40B4-BE49-F238E27FC236}">
                <a16:creationId xmlns:a16="http://schemas.microsoft.com/office/drawing/2014/main" id="{41244BA2-F7FA-41FE-8576-A4CBECE34103}"/>
              </a:ext>
            </a:extLst>
          </p:cNvPr>
          <p:cNvPicPr>
            <a:picLocks noChangeAspect="1"/>
          </p:cNvPicPr>
          <p:nvPr/>
        </p:nvPicPr>
        <p:blipFill>
          <a:blip r:embed="rId3"/>
          <a:stretch>
            <a:fillRect/>
          </a:stretch>
        </p:blipFill>
        <p:spPr>
          <a:xfrm>
            <a:off x="6275520" y="2757874"/>
            <a:ext cx="4921724" cy="3689761"/>
          </a:xfrm>
          <a:prstGeom prst="rect">
            <a:avLst/>
          </a:prstGeom>
          <a:ln>
            <a:solidFill>
              <a:srgbClr val="FF0000"/>
            </a:solidFill>
          </a:ln>
        </p:spPr>
      </p:pic>
      <p:sp>
        <p:nvSpPr>
          <p:cNvPr id="11" name="矩形 10"/>
          <p:cNvSpPr/>
          <p:nvPr/>
        </p:nvSpPr>
        <p:spPr>
          <a:xfrm>
            <a:off x="2979435" y="5513189"/>
            <a:ext cx="737641" cy="2223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Tree>
    <p:extLst>
      <p:ext uri="{BB962C8B-B14F-4D97-AF65-F5344CB8AC3E}">
        <p14:creationId xmlns:p14="http://schemas.microsoft.com/office/powerpoint/2010/main" val="1565305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201403" y="998806"/>
            <a:ext cx="10130474" cy="1422573"/>
          </a:xfrm>
        </p:spPr>
        <p:txBody>
          <a:bodyPr>
            <a:normAutofit/>
          </a:bodyPr>
          <a:lstStyle/>
          <a:p>
            <a:pPr marL="514350" indent="-514350">
              <a:buFont typeface="+mj-lt"/>
              <a:buAutoNum type="arabicPeriod" startAt="6"/>
            </a:pPr>
            <a:r>
              <a:rPr lang="zh-TW" altLang="en-US" sz="2400" dirty="0"/>
              <a:t>切換至</a:t>
            </a:r>
            <a:r>
              <a:rPr lang="zh-TW" altLang="en-US" sz="2400" u="sng" dirty="0"/>
              <a:t>提示</a:t>
            </a:r>
            <a:r>
              <a:rPr lang="zh-TW" altLang="en-US" sz="2400" dirty="0"/>
              <a:t>的</a:t>
            </a:r>
            <a:r>
              <a:rPr lang="en-US" altLang="zh-TW" sz="2400" dirty="0"/>
              <a:t>Tab</a:t>
            </a:r>
          </a:p>
          <a:p>
            <a:pPr marL="514350" indent="-514350">
              <a:buFont typeface="+mj-lt"/>
              <a:buAutoNum type="arabicPeriod" startAt="6"/>
            </a:pPr>
            <a:r>
              <a:rPr lang="zh-TW" altLang="en-US" sz="2400" dirty="0"/>
              <a:t>在空白處按右鍵，選擇要呈現的資訊</a:t>
            </a:r>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134</a:t>
            </a:fld>
            <a:endParaRPr lang="zh-TW" altLang="en-US"/>
          </a:p>
        </p:txBody>
      </p:sp>
      <p:sp>
        <p:nvSpPr>
          <p:cNvPr id="4" name="標題 3"/>
          <p:cNvSpPr>
            <a:spLocks noGrp="1"/>
          </p:cNvSpPr>
          <p:nvPr>
            <p:ph type="title"/>
          </p:nvPr>
        </p:nvSpPr>
        <p:spPr/>
        <p:txBody>
          <a:bodyPr/>
          <a:lstStyle/>
          <a:p>
            <a:r>
              <a:rPr lang="zh-TW" altLang="en-US" dirty="0"/>
              <a:t>新增</a:t>
            </a:r>
            <a:r>
              <a:rPr lang="en-US" altLang="zh-TW" dirty="0"/>
              <a:t>Gauge 3/4</a:t>
            </a:r>
            <a:endParaRPr lang="zh-TW" altLang="en-US" dirty="0"/>
          </a:p>
        </p:txBody>
      </p:sp>
      <p:pic>
        <p:nvPicPr>
          <p:cNvPr id="7" name="圖片 6">
            <a:extLst>
              <a:ext uri="{FF2B5EF4-FFF2-40B4-BE49-F238E27FC236}">
                <a16:creationId xmlns:a16="http://schemas.microsoft.com/office/drawing/2014/main" id="{0534335A-9843-4DB4-881A-5BA6B317BF1C}"/>
              </a:ext>
            </a:extLst>
          </p:cNvPr>
          <p:cNvPicPr>
            <a:picLocks noChangeAspect="1"/>
          </p:cNvPicPr>
          <p:nvPr/>
        </p:nvPicPr>
        <p:blipFill>
          <a:blip r:embed="rId2"/>
          <a:stretch>
            <a:fillRect/>
          </a:stretch>
        </p:blipFill>
        <p:spPr>
          <a:xfrm>
            <a:off x="1382137" y="2255882"/>
            <a:ext cx="5465126" cy="4085182"/>
          </a:xfrm>
          <a:prstGeom prst="rect">
            <a:avLst/>
          </a:prstGeom>
          <a:ln>
            <a:solidFill>
              <a:schemeClr val="accent1"/>
            </a:solidFill>
          </a:ln>
        </p:spPr>
      </p:pic>
      <p:pic>
        <p:nvPicPr>
          <p:cNvPr id="10" name="圖片 9">
            <a:extLst>
              <a:ext uri="{FF2B5EF4-FFF2-40B4-BE49-F238E27FC236}">
                <a16:creationId xmlns:a16="http://schemas.microsoft.com/office/drawing/2014/main" id="{240A0DCD-C8E2-4E09-9EAC-27B5C33DCE13}"/>
              </a:ext>
            </a:extLst>
          </p:cNvPr>
          <p:cNvPicPr>
            <a:picLocks noChangeAspect="1"/>
          </p:cNvPicPr>
          <p:nvPr/>
        </p:nvPicPr>
        <p:blipFill>
          <a:blip r:embed="rId3"/>
          <a:stretch>
            <a:fillRect/>
          </a:stretch>
        </p:blipFill>
        <p:spPr>
          <a:xfrm>
            <a:off x="7187388" y="3220617"/>
            <a:ext cx="3209925" cy="1743075"/>
          </a:xfrm>
          <a:prstGeom prst="rect">
            <a:avLst/>
          </a:prstGeom>
          <a:ln>
            <a:solidFill>
              <a:schemeClr val="accent1"/>
            </a:solidFill>
          </a:ln>
        </p:spPr>
      </p:pic>
    </p:spTree>
    <p:extLst>
      <p:ext uri="{BB962C8B-B14F-4D97-AF65-F5344CB8AC3E}">
        <p14:creationId xmlns:p14="http://schemas.microsoft.com/office/powerpoint/2010/main" val="38501507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829994" y="1244601"/>
            <a:ext cx="10501883" cy="5111752"/>
          </a:xfrm>
        </p:spPr>
        <p:txBody>
          <a:bodyPr>
            <a:noAutofit/>
          </a:bodyPr>
          <a:lstStyle/>
          <a:p>
            <a:pPr>
              <a:buFont typeface="+mj-lt"/>
              <a:buAutoNum type="arabicPeriod" startAt="8"/>
            </a:pPr>
            <a:r>
              <a:rPr lang="zh-TW" altLang="en-US" sz="2400" dirty="0"/>
              <a:t>完成資料設定後，點選確定。</a:t>
            </a:r>
            <a:endParaRPr lang="en-US" altLang="zh-TW" sz="2400" dirty="0"/>
          </a:p>
          <a:p>
            <a:pPr>
              <a:buFont typeface="+mj-lt"/>
              <a:buAutoNum type="arabicPeriod" startAt="8"/>
            </a:pPr>
            <a:r>
              <a:rPr lang="zh-TW" altLang="en-US" sz="2400" dirty="0"/>
              <a:t>設定標題二</a:t>
            </a:r>
            <a:r>
              <a:rPr lang="en-US" altLang="zh-TW" sz="2400" dirty="0"/>
              <a:t>:</a:t>
            </a:r>
            <a:r>
              <a:rPr lang="zh-TW" altLang="en-US" sz="2400" dirty="0"/>
              <a:t>年度來台旅客</a:t>
            </a:r>
            <a:endParaRPr lang="en-US" altLang="zh-TW" sz="2400" dirty="0">
              <a:solidFill>
                <a:schemeClr val="accent5">
                  <a:lumMod val="75000"/>
                </a:schemeClr>
              </a:solidFill>
            </a:endParaRPr>
          </a:p>
          <a:p>
            <a:pPr>
              <a:buFont typeface="+mj-lt"/>
              <a:buAutoNum type="arabicPeriod" startAt="8"/>
            </a:pPr>
            <a:endParaRPr lang="en-US" altLang="zh-TW" sz="2200" dirty="0"/>
          </a:p>
          <a:p>
            <a:pPr marL="457200" indent="-457200">
              <a:buFont typeface="+mj-lt"/>
              <a:buAutoNum type="arabicPeriod" startAt="8"/>
            </a:pPr>
            <a:endParaRPr lang="en-US" altLang="zh-TW" sz="2200" dirty="0"/>
          </a:p>
          <a:p>
            <a:pPr marL="457200" indent="-457200">
              <a:buFont typeface="+mj-lt"/>
              <a:buAutoNum type="arabicPeriod" startAt="8"/>
            </a:pPr>
            <a:endParaRPr lang="en-US" altLang="zh-TW" sz="2200" dirty="0"/>
          </a:p>
          <a:p>
            <a:pPr marL="0" indent="0">
              <a:buNone/>
            </a:pPr>
            <a:endParaRPr lang="en-US" altLang="zh-TW" sz="2200" dirty="0"/>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135</a:t>
            </a:fld>
            <a:endParaRPr lang="zh-TW" altLang="en-US"/>
          </a:p>
        </p:txBody>
      </p:sp>
      <p:sp>
        <p:nvSpPr>
          <p:cNvPr id="4" name="標題 3"/>
          <p:cNvSpPr>
            <a:spLocks noGrp="1"/>
          </p:cNvSpPr>
          <p:nvPr>
            <p:ph type="title"/>
          </p:nvPr>
        </p:nvSpPr>
        <p:spPr/>
        <p:txBody>
          <a:bodyPr/>
          <a:lstStyle/>
          <a:p>
            <a:r>
              <a:rPr lang="zh-TW" altLang="en-US" dirty="0"/>
              <a:t>新增</a:t>
            </a:r>
            <a:r>
              <a:rPr lang="en-US" altLang="zh-TW" dirty="0"/>
              <a:t>Gauge 4/4</a:t>
            </a:r>
            <a:endParaRPr lang="zh-TW" altLang="en-US" dirty="0"/>
          </a:p>
        </p:txBody>
      </p:sp>
      <p:pic>
        <p:nvPicPr>
          <p:cNvPr id="6" name="圖片 5"/>
          <p:cNvPicPr>
            <a:picLocks noChangeAspect="1"/>
          </p:cNvPicPr>
          <p:nvPr/>
        </p:nvPicPr>
        <p:blipFill>
          <a:blip r:embed="rId2"/>
          <a:stretch>
            <a:fillRect/>
          </a:stretch>
        </p:blipFill>
        <p:spPr>
          <a:xfrm>
            <a:off x="5244917" y="1784196"/>
            <a:ext cx="5738911" cy="4309597"/>
          </a:xfrm>
          <a:prstGeom prst="rect">
            <a:avLst/>
          </a:prstGeom>
          <a:ln>
            <a:solidFill>
              <a:schemeClr val="accent1"/>
            </a:solidFill>
          </a:ln>
        </p:spPr>
      </p:pic>
      <p:sp>
        <p:nvSpPr>
          <p:cNvPr id="9" name="矩形 8"/>
          <p:cNvSpPr/>
          <p:nvPr/>
        </p:nvSpPr>
        <p:spPr>
          <a:xfrm>
            <a:off x="5244916" y="4513895"/>
            <a:ext cx="1615137" cy="3368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pic>
        <p:nvPicPr>
          <p:cNvPr id="8" name="圖片 7"/>
          <p:cNvPicPr>
            <a:picLocks noChangeAspect="1"/>
          </p:cNvPicPr>
          <p:nvPr/>
        </p:nvPicPr>
        <p:blipFill>
          <a:blip r:embed="rId3"/>
          <a:stretch>
            <a:fillRect/>
          </a:stretch>
        </p:blipFill>
        <p:spPr>
          <a:xfrm>
            <a:off x="1756550" y="3023609"/>
            <a:ext cx="2724150" cy="1219200"/>
          </a:xfrm>
          <a:prstGeom prst="rect">
            <a:avLst/>
          </a:prstGeom>
          <a:ln>
            <a:solidFill>
              <a:schemeClr val="accent1"/>
            </a:solidFill>
          </a:ln>
        </p:spPr>
      </p:pic>
    </p:spTree>
    <p:extLst>
      <p:ext uri="{BB962C8B-B14F-4D97-AF65-F5344CB8AC3E}">
        <p14:creationId xmlns:p14="http://schemas.microsoft.com/office/powerpoint/2010/main" val="371505027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F9518E3A-F3FB-4034-9C71-C7CF0BE714DC}"/>
              </a:ext>
            </a:extLst>
          </p:cNvPr>
          <p:cNvGraphicFramePr>
            <a:graphicFrameLocks noGrp="1"/>
          </p:cNvGraphicFramePr>
          <p:nvPr>
            <p:extLst/>
          </p:nvPr>
        </p:nvGraphicFramePr>
        <p:xfrm>
          <a:off x="1201402" y="1303296"/>
          <a:ext cx="9369306" cy="5191633"/>
        </p:xfrm>
        <a:graphic>
          <a:graphicData uri="http://schemas.openxmlformats.org/drawingml/2006/table">
            <a:tbl>
              <a:tblPr firstRow="1" bandRow="1">
                <a:tableStyleId>{5C22544A-7EE6-4342-B048-85BDC9FD1C3A}</a:tableStyleId>
              </a:tblPr>
              <a:tblGrid>
                <a:gridCol w="5323130">
                  <a:extLst>
                    <a:ext uri="{9D8B030D-6E8A-4147-A177-3AD203B41FA5}">
                      <a16:colId xmlns:a16="http://schemas.microsoft.com/office/drawing/2014/main" val="2555261089"/>
                    </a:ext>
                  </a:extLst>
                </a:gridCol>
                <a:gridCol w="4046176">
                  <a:extLst>
                    <a:ext uri="{9D8B030D-6E8A-4147-A177-3AD203B41FA5}">
                      <a16:colId xmlns:a16="http://schemas.microsoft.com/office/drawing/2014/main" val="3768377798"/>
                    </a:ext>
                  </a:extLst>
                </a:gridCol>
              </a:tblGrid>
              <a:tr h="450891">
                <a:tc>
                  <a:txBody>
                    <a:bodyPr/>
                    <a:lstStyle/>
                    <a:p>
                      <a:pPr algn="ctr"/>
                      <a:r>
                        <a:rPr lang="zh-TW" altLang="en-US" sz="2000" dirty="0"/>
                        <a:t>控制項設計</a:t>
                      </a:r>
                    </a:p>
                  </a:txBody>
                  <a:tcPr/>
                </a:tc>
                <a:tc>
                  <a:txBody>
                    <a:bodyPr/>
                    <a:lstStyle/>
                    <a:p>
                      <a:pPr algn="ctr"/>
                      <a:r>
                        <a:rPr lang="zh-TW" altLang="en-US" sz="2000" dirty="0"/>
                        <a:t>編輯控制</a:t>
                      </a:r>
                    </a:p>
                  </a:txBody>
                  <a:tcPr/>
                </a:tc>
                <a:extLst>
                  <a:ext uri="{0D108BD9-81ED-4DB2-BD59-A6C34878D82A}">
                    <a16:rowId xmlns:a16="http://schemas.microsoft.com/office/drawing/2014/main" val="1920942851"/>
                  </a:ext>
                </a:extLst>
              </a:tr>
              <a:tr h="542745">
                <a:tc>
                  <a:txBody>
                    <a:bodyPr/>
                    <a:lstStyle/>
                    <a:p>
                      <a:r>
                        <a:rPr lang="zh-TW" altLang="en-US" sz="2000" dirty="0"/>
                        <a:t>快速設計物件</a:t>
                      </a:r>
                      <a:r>
                        <a:rPr lang="en-US" altLang="zh-TW" sz="2000" dirty="0"/>
                        <a:t>(</a:t>
                      </a:r>
                      <a:r>
                        <a:rPr lang="zh-TW" altLang="en-US" sz="2000" dirty="0"/>
                        <a:t>拖曳至畫面</a:t>
                      </a:r>
                      <a:r>
                        <a:rPr lang="en-US" altLang="zh-TW" sz="2000" dirty="0"/>
                        <a:t>)</a:t>
                      </a:r>
                      <a:endParaRPr lang="zh-TW" altLang="en-US" sz="2000" dirty="0"/>
                    </a:p>
                  </a:txBody>
                  <a:tcPr/>
                </a:tc>
                <a:tc>
                  <a:txBody>
                    <a:bodyPr/>
                    <a:lstStyle/>
                    <a:p>
                      <a:r>
                        <a:rPr lang="zh-TW" altLang="en-US" sz="2000" dirty="0"/>
                        <a:t>調整控制項細項</a:t>
                      </a:r>
                      <a:r>
                        <a:rPr lang="en-US" altLang="zh-TW" sz="2000" dirty="0"/>
                        <a:t>(</a:t>
                      </a:r>
                      <a:r>
                        <a:rPr lang="zh-TW" altLang="en-US" sz="2000" dirty="0"/>
                        <a:t>右鍵</a:t>
                      </a:r>
                      <a:r>
                        <a:rPr lang="en-US" altLang="zh-TW" sz="2000" dirty="0"/>
                        <a:t>)</a:t>
                      </a:r>
                      <a:endParaRPr lang="zh-TW" altLang="en-US" sz="2000" dirty="0"/>
                    </a:p>
                  </a:txBody>
                  <a:tcPr/>
                </a:tc>
                <a:extLst>
                  <a:ext uri="{0D108BD9-81ED-4DB2-BD59-A6C34878D82A}">
                    <a16:rowId xmlns:a16="http://schemas.microsoft.com/office/drawing/2014/main" val="451126126"/>
                  </a:ext>
                </a:extLst>
              </a:tr>
              <a:tr h="4197997">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859153427"/>
                  </a:ext>
                </a:extLst>
              </a:tr>
            </a:tbl>
          </a:graphicData>
        </a:graphic>
      </p:graphicFrame>
      <p:sp>
        <p:nvSpPr>
          <p:cNvPr id="3" name="投影片編號版面配置區 2"/>
          <p:cNvSpPr>
            <a:spLocks noGrp="1"/>
          </p:cNvSpPr>
          <p:nvPr>
            <p:ph type="sldNum" sz="quarter" idx="12"/>
          </p:nvPr>
        </p:nvSpPr>
        <p:spPr/>
        <p:txBody>
          <a:bodyPr/>
          <a:lstStyle/>
          <a:p>
            <a:fld id="{9860EDB8-5305-433F-BE41-D7A86D811DB3}" type="slidenum">
              <a:rPr lang="en-US" altLang="zh-TW" smtClean="0"/>
              <a:t>136</a:t>
            </a:fld>
            <a:endParaRPr lang="zh-TW" altLang="en-US"/>
          </a:p>
        </p:txBody>
      </p:sp>
      <p:sp>
        <p:nvSpPr>
          <p:cNvPr id="4" name="標題 3"/>
          <p:cNvSpPr>
            <a:spLocks noGrp="1"/>
          </p:cNvSpPr>
          <p:nvPr>
            <p:ph type="title"/>
          </p:nvPr>
        </p:nvSpPr>
        <p:spPr/>
        <p:txBody>
          <a:bodyPr/>
          <a:lstStyle/>
          <a:p>
            <a:r>
              <a:rPr lang="zh-TW" altLang="en-US" dirty="0"/>
              <a:t>補充：</a:t>
            </a:r>
            <a:r>
              <a:rPr lang="en-US" altLang="zh-TW" dirty="0"/>
              <a:t>Gauge</a:t>
            </a:r>
            <a:r>
              <a:rPr lang="zh-TW" altLang="en-US" dirty="0"/>
              <a:t>控制項設計 </a:t>
            </a:r>
            <a:r>
              <a:rPr lang="en-US" altLang="zh-TW" dirty="0"/>
              <a:t>&amp;</a:t>
            </a:r>
            <a:r>
              <a:rPr lang="zh-TW" altLang="en-US" dirty="0"/>
              <a:t> 編輯控制項</a:t>
            </a:r>
          </a:p>
        </p:txBody>
      </p:sp>
      <p:pic>
        <p:nvPicPr>
          <p:cNvPr id="10" name="圖片 9"/>
          <p:cNvPicPr>
            <a:picLocks noChangeAspect="1"/>
          </p:cNvPicPr>
          <p:nvPr/>
        </p:nvPicPr>
        <p:blipFill>
          <a:blip r:embed="rId2"/>
          <a:stretch>
            <a:fillRect/>
          </a:stretch>
        </p:blipFill>
        <p:spPr>
          <a:xfrm>
            <a:off x="6804127" y="2454420"/>
            <a:ext cx="3610676" cy="3760083"/>
          </a:xfrm>
          <a:prstGeom prst="rect">
            <a:avLst/>
          </a:prstGeom>
          <a:ln>
            <a:solidFill>
              <a:srgbClr val="3399FF"/>
            </a:solidFill>
          </a:ln>
        </p:spPr>
      </p:pic>
      <p:pic>
        <p:nvPicPr>
          <p:cNvPr id="12" name="圖片 11">
            <a:extLst>
              <a:ext uri="{FF2B5EF4-FFF2-40B4-BE49-F238E27FC236}">
                <a16:creationId xmlns:a16="http://schemas.microsoft.com/office/drawing/2014/main" id="{AAC5760D-2D33-482D-B7F4-5998EE5C17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6993" y="1325705"/>
            <a:ext cx="357203" cy="357203"/>
          </a:xfrm>
          <a:prstGeom prst="rect">
            <a:avLst/>
          </a:prstGeom>
          <a:ln>
            <a:solidFill>
              <a:schemeClr val="tx1"/>
            </a:solidFill>
          </a:ln>
        </p:spPr>
      </p:pic>
      <p:pic>
        <p:nvPicPr>
          <p:cNvPr id="14" name="圖片 13">
            <a:extLst>
              <a:ext uri="{FF2B5EF4-FFF2-40B4-BE49-F238E27FC236}">
                <a16:creationId xmlns:a16="http://schemas.microsoft.com/office/drawing/2014/main" id="{3FEA464F-CADC-4B20-A017-5717CD3511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7713" y="1339150"/>
            <a:ext cx="356400" cy="356400"/>
          </a:xfrm>
          <a:prstGeom prst="rect">
            <a:avLst/>
          </a:prstGeom>
          <a:ln>
            <a:solidFill>
              <a:schemeClr val="tx1"/>
            </a:solidFill>
          </a:ln>
        </p:spPr>
      </p:pic>
      <p:pic>
        <p:nvPicPr>
          <p:cNvPr id="9" name="圖片 8"/>
          <p:cNvPicPr>
            <a:picLocks noChangeAspect="1"/>
          </p:cNvPicPr>
          <p:nvPr/>
        </p:nvPicPr>
        <p:blipFill>
          <a:blip r:embed="rId5"/>
          <a:stretch>
            <a:fillRect/>
          </a:stretch>
        </p:blipFill>
        <p:spPr>
          <a:xfrm>
            <a:off x="1364292" y="2454420"/>
            <a:ext cx="4996429" cy="3752035"/>
          </a:xfrm>
          <a:prstGeom prst="rect">
            <a:avLst/>
          </a:prstGeom>
          <a:ln>
            <a:solidFill>
              <a:schemeClr val="tx1"/>
            </a:solidFill>
          </a:ln>
        </p:spPr>
      </p:pic>
    </p:spTree>
    <p:extLst>
      <p:ext uri="{BB962C8B-B14F-4D97-AF65-F5344CB8AC3E}">
        <p14:creationId xmlns:p14="http://schemas.microsoft.com/office/powerpoint/2010/main" val="302460459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066071" y="1376407"/>
            <a:ext cx="9247745" cy="3368588"/>
          </a:xfrm>
        </p:spPr>
        <p:txBody>
          <a:bodyPr>
            <a:normAutofit fontScale="92500"/>
          </a:bodyPr>
          <a:lstStyle/>
          <a:p>
            <a:pPr lvl="0"/>
            <a:r>
              <a:rPr lang="zh-TW" altLang="zh-TW" dirty="0"/>
              <a:t>預設多維度動態關連</a:t>
            </a:r>
            <a:r>
              <a:rPr lang="en-US" altLang="zh-TW" dirty="0"/>
              <a:t> - </a:t>
            </a:r>
            <a:r>
              <a:rPr lang="zh-TW" altLang="zh-TW" dirty="0"/>
              <a:t>無限制式互動</a:t>
            </a:r>
          </a:p>
          <a:p>
            <a:pPr lvl="1"/>
            <a:r>
              <a:rPr lang="zh-TW" altLang="zh-TW" dirty="0"/>
              <a:t>點選某一元件時會動態過濾其他資料內容</a:t>
            </a:r>
          </a:p>
          <a:p>
            <a:pPr lvl="1"/>
            <a:r>
              <a:rPr lang="zh-TW" altLang="zh-TW" dirty="0"/>
              <a:t>先選者為父親，會過濾其它資料，選兒子不會過濾父親</a:t>
            </a:r>
          </a:p>
          <a:p>
            <a:pPr lvl="1"/>
            <a:r>
              <a:rPr lang="zh-TW" altLang="zh-TW" dirty="0"/>
              <a:t>可顯示頁面或單一元件過濾狀況，也可清除單一選擇值</a:t>
            </a:r>
            <a:endParaRPr lang="zh-TW" altLang="en-US" dirty="0"/>
          </a:p>
        </p:txBody>
      </p:sp>
      <p:sp>
        <p:nvSpPr>
          <p:cNvPr id="4" name="標題 3"/>
          <p:cNvSpPr>
            <a:spLocks noGrp="1"/>
          </p:cNvSpPr>
          <p:nvPr>
            <p:ph type="title"/>
          </p:nvPr>
        </p:nvSpPr>
        <p:spPr/>
        <p:txBody>
          <a:bodyPr/>
          <a:lstStyle/>
          <a:p>
            <a:r>
              <a:rPr lang="zh-TW" altLang="en-US" dirty="0"/>
              <a:t>儀表板 </a:t>
            </a:r>
            <a:r>
              <a:rPr lang="en-US" altLang="zh-TW" dirty="0"/>
              <a:t>-</a:t>
            </a:r>
            <a:r>
              <a:rPr lang="zh-TW" altLang="en-US" dirty="0"/>
              <a:t>多維度動態過濾功能</a:t>
            </a:r>
            <a:r>
              <a:rPr lang="en-US" altLang="zh-TW" sz="2400" dirty="0"/>
              <a:t>(Run)</a:t>
            </a:r>
            <a:r>
              <a:rPr lang="zh-TW" altLang="en-US" sz="2400" dirty="0"/>
              <a:t> </a:t>
            </a:r>
            <a:r>
              <a:rPr lang="en-US" altLang="zh-TW" dirty="0"/>
              <a:t>1/3</a:t>
            </a:r>
            <a:endParaRPr lang="zh-TW" altLang="en-US" sz="3200" dirty="0"/>
          </a:p>
        </p:txBody>
      </p:sp>
      <p:sp>
        <p:nvSpPr>
          <p:cNvPr id="5" name="投影片編號版面配置區 4"/>
          <p:cNvSpPr>
            <a:spLocks noGrp="1"/>
          </p:cNvSpPr>
          <p:nvPr>
            <p:ph type="sldNum" sz="quarter" idx="12"/>
          </p:nvPr>
        </p:nvSpPr>
        <p:spPr/>
        <p:txBody>
          <a:bodyPr/>
          <a:lstStyle/>
          <a:p>
            <a:fld id="{9860EDB8-5305-433F-BE41-D7A86D811DB3}" type="slidenum">
              <a:rPr lang="en-US" altLang="zh-TW" smtClean="0"/>
              <a:t>137</a:t>
            </a:fld>
            <a:endParaRPr lang="zh-TW" altLang="en-US"/>
          </a:p>
        </p:txBody>
      </p:sp>
    </p:spTree>
    <p:extLst>
      <p:ext uri="{BB962C8B-B14F-4D97-AF65-F5344CB8AC3E}">
        <p14:creationId xmlns:p14="http://schemas.microsoft.com/office/powerpoint/2010/main" val="8830452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內容版面配置區 1"/>
          <p:cNvSpPr txBox="1">
            <a:spLocks/>
          </p:cNvSpPr>
          <p:nvPr/>
        </p:nvSpPr>
        <p:spPr>
          <a:xfrm>
            <a:off x="1007925" y="1244601"/>
            <a:ext cx="10177670" cy="2810564"/>
          </a:xfrm>
          <a:prstGeom prst="rect">
            <a:avLst/>
          </a:prstGeom>
        </p:spPr>
        <p:txBody>
          <a:bodyPr vert="horz" lIns="91440" tIns="45720" rIns="91440" bIns="45720" rtlCol="0">
            <a:normAutofit fontScale="92500" lnSpcReduction="20000"/>
          </a:bodyPr>
          <a:lstStyle>
            <a:lvl1pPr marL="498119" indent="-498119" algn="l" defTabSz="796991" rtl="0" eaLnBrk="1" latinLnBrk="0" hangingPunct="1">
              <a:lnSpc>
                <a:spcPct val="150000"/>
              </a:lnSpc>
              <a:spcBef>
                <a:spcPts val="0"/>
              </a:spcBef>
              <a:spcAft>
                <a:spcPts val="0"/>
              </a:spcAft>
              <a:buFont typeface="Arial" panose="020B0604020202020204" pitchFamily="34" charset="0"/>
              <a:buChar char="•"/>
              <a:defRPr lang="zh-TW" sz="3138" kern="1200" spc="0">
                <a:solidFill>
                  <a:schemeClr val="tx1"/>
                </a:solidFill>
                <a:latin typeface="標楷體" panose="03000509000000000000" pitchFamily="65" charset="-120"/>
                <a:ea typeface="標楷體" panose="03000509000000000000" pitchFamily="65" charset="-120"/>
                <a:cs typeface="+mn-cs"/>
              </a:defRPr>
            </a:lvl1pPr>
            <a:lvl2pPr marL="597743" indent="-199248" algn="l" defTabSz="796991" rtl="0" eaLnBrk="1" latinLnBrk="0" hangingPunct="1">
              <a:lnSpc>
                <a:spcPct val="150000"/>
              </a:lnSpc>
              <a:spcBef>
                <a:spcPts val="0"/>
              </a:spcBef>
              <a:spcAft>
                <a:spcPts val="0"/>
              </a:spcAft>
              <a:buFont typeface="Arial" panose="020B0604020202020204" pitchFamily="34" charset="0"/>
              <a:buChar char="•"/>
              <a:defRPr lang="zh-TW" sz="2440" kern="1200">
                <a:solidFill>
                  <a:schemeClr val="tx1"/>
                </a:solidFill>
                <a:latin typeface="標楷體" panose="03000509000000000000" pitchFamily="65" charset="-120"/>
                <a:ea typeface="標楷體" panose="03000509000000000000" pitchFamily="65" charset="-120"/>
                <a:cs typeface="+mn-cs"/>
              </a:defRPr>
            </a:lvl2pPr>
            <a:lvl3pPr marL="996239"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3pPr>
            <a:lvl4pPr marL="1394734"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4pPr>
            <a:lvl5pPr marL="1793230"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5pPr>
            <a:lvl6pPr marL="2191725"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6pPr>
            <a:lvl7pPr marL="2590221"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7pPr>
            <a:lvl8pPr marL="2988716"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8pPr>
            <a:lvl9pPr marL="3387212"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9pPr>
          </a:lstStyle>
          <a:p>
            <a:pPr lvl="1"/>
            <a:r>
              <a:rPr lang="zh-TW" altLang="en-US" dirty="0"/>
              <a:t>執行時元件旁的</a:t>
            </a:r>
            <a:r>
              <a:rPr lang="en-US" altLang="zh-TW" dirty="0"/>
              <a:t>Icon </a:t>
            </a:r>
            <a:r>
              <a:rPr lang="zh-TW" altLang="en-US" dirty="0"/>
              <a:t>若有</a:t>
            </a:r>
            <a:r>
              <a:rPr lang="en-US" altLang="zh-TW" dirty="0"/>
              <a:t>x</a:t>
            </a:r>
            <a:r>
              <a:rPr lang="zh-TW" altLang="en-US" dirty="0"/>
              <a:t>出現，表示該元件為父層，並對其他資料做互動。</a:t>
            </a:r>
            <a:endParaRPr lang="en-US" altLang="zh-TW" dirty="0"/>
          </a:p>
          <a:p>
            <a:pPr lvl="1"/>
            <a:endParaRPr lang="en-US" altLang="zh-TW" dirty="0"/>
          </a:p>
          <a:p>
            <a:pPr lvl="1"/>
            <a:endParaRPr lang="en-US" altLang="zh-TW" dirty="0"/>
          </a:p>
          <a:p>
            <a:pPr lvl="1"/>
            <a:endParaRPr lang="en-US" altLang="zh-TW" dirty="0"/>
          </a:p>
          <a:p>
            <a:pPr lvl="1"/>
            <a:r>
              <a:rPr lang="zh-TW" altLang="en-US" dirty="0"/>
              <a:t>畫面右上角的漏斗圖型可展開目前已被過濾的條件</a:t>
            </a:r>
            <a:r>
              <a:rPr lang="en-US" altLang="zh-TW" dirty="0"/>
              <a:t>List</a:t>
            </a:r>
            <a:endParaRPr lang="zh-TW" altLang="en-US" dirty="0"/>
          </a:p>
        </p:txBody>
      </p:sp>
      <p:pic>
        <p:nvPicPr>
          <p:cNvPr id="3" name="圖片 2"/>
          <p:cNvPicPr>
            <a:picLocks noChangeAspect="1"/>
          </p:cNvPicPr>
          <p:nvPr/>
        </p:nvPicPr>
        <p:blipFill>
          <a:blip r:embed="rId2"/>
          <a:stretch>
            <a:fillRect/>
          </a:stretch>
        </p:blipFill>
        <p:spPr>
          <a:xfrm>
            <a:off x="3484534" y="1772506"/>
            <a:ext cx="3629025" cy="666750"/>
          </a:xfrm>
          <a:prstGeom prst="rect">
            <a:avLst/>
          </a:prstGeom>
          <a:ln>
            <a:solidFill>
              <a:schemeClr val="accent1"/>
            </a:solidFill>
          </a:ln>
        </p:spPr>
      </p:pic>
      <p:sp>
        <p:nvSpPr>
          <p:cNvPr id="4" name="標題 3"/>
          <p:cNvSpPr>
            <a:spLocks noGrp="1"/>
          </p:cNvSpPr>
          <p:nvPr>
            <p:ph type="title"/>
          </p:nvPr>
        </p:nvSpPr>
        <p:spPr/>
        <p:txBody>
          <a:bodyPr/>
          <a:lstStyle/>
          <a:p>
            <a:r>
              <a:rPr lang="zh-TW" altLang="en-US" dirty="0"/>
              <a:t>儀表板</a:t>
            </a:r>
            <a:r>
              <a:rPr lang="en-US" altLang="zh-TW" dirty="0"/>
              <a:t>–</a:t>
            </a:r>
            <a:r>
              <a:rPr lang="zh-TW" altLang="en-US" dirty="0"/>
              <a:t>多維度動態過濾功能</a:t>
            </a:r>
            <a:r>
              <a:rPr lang="en-US" altLang="zh-TW" sz="2400" dirty="0"/>
              <a:t>(Run)</a:t>
            </a:r>
            <a:r>
              <a:rPr lang="zh-TW" altLang="en-US" sz="2400" dirty="0"/>
              <a:t> </a:t>
            </a:r>
            <a:r>
              <a:rPr lang="en-US" altLang="zh-TW" dirty="0"/>
              <a:t>2/3</a:t>
            </a:r>
            <a:endParaRPr lang="zh-TW" altLang="en-US" dirty="0"/>
          </a:p>
        </p:txBody>
      </p:sp>
      <p:sp>
        <p:nvSpPr>
          <p:cNvPr id="2" name="投影片編號版面配置區 1"/>
          <p:cNvSpPr>
            <a:spLocks noGrp="1"/>
          </p:cNvSpPr>
          <p:nvPr>
            <p:ph type="sldNum" sz="quarter" idx="12"/>
          </p:nvPr>
        </p:nvSpPr>
        <p:spPr/>
        <p:txBody>
          <a:bodyPr/>
          <a:lstStyle/>
          <a:p>
            <a:fld id="{9860EDB8-5305-433F-BE41-D7A86D811DB3}" type="slidenum">
              <a:rPr lang="en-US" altLang="zh-TW" smtClean="0"/>
              <a:t>138</a:t>
            </a:fld>
            <a:endParaRPr lang="zh-TW" altLang="en-US"/>
          </a:p>
        </p:txBody>
      </p:sp>
      <p:pic>
        <p:nvPicPr>
          <p:cNvPr id="10" name="圖片 9"/>
          <p:cNvPicPr>
            <a:picLocks noChangeAspect="1"/>
          </p:cNvPicPr>
          <p:nvPr/>
        </p:nvPicPr>
        <p:blipFill>
          <a:blip r:embed="rId3"/>
          <a:stretch>
            <a:fillRect/>
          </a:stretch>
        </p:blipFill>
        <p:spPr>
          <a:xfrm>
            <a:off x="3484534" y="4281834"/>
            <a:ext cx="2266950" cy="1847850"/>
          </a:xfrm>
          <a:prstGeom prst="rect">
            <a:avLst/>
          </a:prstGeom>
          <a:ln>
            <a:solidFill>
              <a:schemeClr val="accent1"/>
            </a:solidFill>
          </a:ln>
        </p:spPr>
      </p:pic>
      <p:sp>
        <p:nvSpPr>
          <p:cNvPr id="11" name="矩形 10"/>
          <p:cNvSpPr/>
          <p:nvPr/>
        </p:nvSpPr>
        <p:spPr>
          <a:xfrm>
            <a:off x="5434328" y="5008733"/>
            <a:ext cx="317156" cy="2638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
        <p:nvSpPr>
          <p:cNvPr id="12" name="矩形 11"/>
          <p:cNvSpPr/>
          <p:nvPr/>
        </p:nvSpPr>
        <p:spPr>
          <a:xfrm>
            <a:off x="6796261" y="1729671"/>
            <a:ext cx="387177" cy="3380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Tree>
    <p:extLst>
      <p:ext uri="{BB962C8B-B14F-4D97-AF65-F5344CB8AC3E}">
        <p14:creationId xmlns:p14="http://schemas.microsoft.com/office/powerpoint/2010/main" val="40786012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201403" y="1244601"/>
            <a:ext cx="10130474" cy="5111752"/>
          </a:xfrm>
        </p:spPr>
        <p:txBody>
          <a:bodyPr>
            <a:normAutofit/>
          </a:bodyPr>
          <a:lstStyle/>
          <a:p>
            <a:r>
              <a:rPr lang="zh-TW" altLang="en-US" sz="2400" dirty="0"/>
              <a:t>點選控制項可選擇此筆資料，再點選一次即可取消選擇</a:t>
            </a:r>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139</a:t>
            </a:fld>
            <a:endParaRPr lang="zh-TW" altLang="en-US"/>
          </a:p>
        </p:txBody>
      </p:sp>
      <p:sp>
        <p:nvSpPr>
          <p:cNvPr id="4" name="標題 3"/>
          <p:cNvSpPr>
            <a:spLocks noGrp="1"/>
          </p:cNvSpPr>
          <p:nvPr>
            <p:ph type="title"/>
          </p:nvPr>
        </p:nvSpPr>
        <p:spPr/>
        <p:txBody>
          <a:bodyPr/>
          <a:lstStyle/>
          <a:p>
            <a:r>
              <a:rPr lang="zh-TW" altLang="en-US" dirty="0"/>
              <a:t>儀表板</a:t>
            </a:r>
            <a:r>
              <a:rPr lang="en-US" altLang="zh-TW" dirty="0"/>
              <a:t>–</a:t>
            </a:r>
            <a:r>
              <a:rPr lang="zh-TW" altLang="en-US" dirty="0"/>
              <a:t>多維度動態過濾功能</a:t>
            </a:r>
            <a:r>
              <a:rPr lang="en-US" altLang="zh-TW" sz="2400" dirty="0"/>
              <a:t>(Run)</a:t>
            </a:r>
            <a:r>
              <a:rPr lang="zh-TW" altLang="en-US" sz="2400" dirty="0"/>
              <a:t> </a:t>
            </a:r>
            <a:r>
              <a:rPr lang="en-US" altLang="zh-TW" dirty="0"/>
              <a:t>3/3</a:t>
            </a:r>
            <a:endParaRPr lang="zh-TW" altLang="en-US" dirty="0"/>
          </a:p>
        </p:txBody>
      </p:sp>
      <p:pic>
        <p:nvPicPr>
          <p:cNvPr id="5" name="圖片 4">
            <a:extLst>
              <a:ext uri="{FF2B5EF4-FFF2-40B4-BE49-F238E27FC236}">
                <a16:creationId xmlns:a16="http://schemas.microsoft.com/office/drawing/2014/main" id="{B4CA6AF2-310B-41DE-97AA-3CE4B7BF8E16}"/>
              </a:ext>
            </a:extLst>
          </p:cNvPr>
          <p:cNvPicPr>
            <a:picLocks noChangeAspect="1"/>
          </p:cNvPicPr>
          <p:nvPr/>
        </p:nvPicPr>
        <p:blipFill>
          <a:blip r:embed="rId2"/>
          <a:stretch>
            <a:fillRect/>
          </a:stretch>
        </p:blipFill>
        <p:spPr>
          <a:xfrm>
            <a:off x="1999042" y="1820287"/>
            <a:ext cx="7544790" cy="4356851"/>
          </a:xfrm>
          <a:prstGeom prst="rect">
            <a:avLst/>
          </a:prstGeom>
          <a:ln>
            <a:solidFill>
              <a:schemeClr val="accent1"/>
            </a:solidFill>
          </a:ln>
        </p:spPr>
      </p:pic>
    </p:spTree>
    <p:extLst>
      <p:ext uri="{BB962C8B-B14F-4D97-AF65-F5344CB8AC3E}">
        <p14:creationId xmlns:p14="http://schemas.microsoft.com/office/powerpoint/2010/main" val="2516257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en-US" altLang="zh-TW" dirty="0">
                <a:solidFill>
                  <a:schemeClr val="bg2">
                    <a:lumMod val="25000"/>
                  </a:schemeClr>
                </a:solidFill>
              </a:rPr>
              <a:t> 11.</a:t>
            </a:r>
            <a:r>
              <a:rPr lang="zh-TW" altLang="en-US" dirty="0">
                <a:solidFill>
                  <a:schemeClr val="bg2">
                    <a:lumMod val="25000"/>
                  </a:schemeClr>
                </a:solidFill>
              </a:rPr>
              <a:t>時間欄位預設階層</a:t>
            </a:r>
            <a:endParaRPr lang="en-US" altLang="zh-TW" dirty="0">
              <a:solidFill>
                <a:schemeClr val="bg2">
                  <a:lumMod val="25000"/>
                </a:schemeClr>
              </a:solidFill>
            </a:endParaRPr>
          </a:p>
          <a:p>
            <a:pPr lvl="1"/>
            <a:r>
              <a:rPr lang="zh-TW" altLang="en-US" dirty="0">
                <a:solidFill>
                  <a:schemeClr val="bg2">
                    <a:lumMod val="25000"/>
                  </a:schemeClr>
                </a:solidFill>
              </a:rPr>
              <a:t>可依需求調整設定</a:t>
            </a:r>
            <a:endParaRPr lang="en-US" altLang="zh-TW" dirty="0">
              <a:solidFill>
                <a:schemeClr val="bg2">
                  <a:lumMod val="25000"/>
                </a:schemeClr>
              </a:solidFill>
            </a:endParaRPr>
          </a:p>
          <a:p>
            <a:endParaRPr lang="zh-TW" altLang="en-US" dirty="0"/>
          </a:p>
        </p:txBody>
      </p:sp>
      <p:sp>
        <p:nvSpPr>
          <p:cNvPr id="4" name="標題 3"/>
          <p:cNvSpPr>
            <a:spLocks noGrp="1"/>
          </p:cNvSpPr>
          <p:nvPr>
            <p:ph type="title"/>
          </p:nvPr>
        </p:nvSpPr>
        <p:spPr/>
        <p:txBody>
          <a:bodyPr/>
          <a:lstStyle/>
          <a:p>
            <a:r>
              <a:rPr lang="zh-TW" altLang="en-US" dirty="0"/>
              <a:t>建立資料倉儲 </a:t>
            </a:r>
            <a:r>
              <a:rPr lang="en-US" altLang="zh-TW" dirty="0"/>
              <a:t>–</a:t>
            </a:r>
            <a:r>
              <a:rPr lang="zh-TW" altLang="en-US" dirty="0"/>
              <a:t> </a:t>
            </a:r>
            <a:r>
              <a:rPr lang="en-US" altLang="zh-TW" dirty="0"/>
              <a:t>9/10 (</a:t>
            </a:r>
            <a:r>
              <a:rPr lang="zh-TW" altLang="en-US" dirty="0"/>
              <a:t>時間階層</a:t>
            </a:r>
            <a:r>
              <a:rPr lang="en-US" altLang="zh-TW" dirty="0"/>
              <a:t>)</a:t>
            </a:r>
            <a:endParaRPr lang="zh-TW" altLang="en-US" dirty="0"/>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0426" y="2106090"/>
            <a:ext cx="6487430" cy="4077269"/>
          </a:xfrm>
          <a:prstGeom prst="rect">
            <a:avLst/>
          </a:prstGeom>
          <a:ln>
            <a:solidFill>
              <a:schemeClr val="accent1">
                <a:lumMod val="60000"/>
                <a:lumOff val="40000"/>
              </a:schemeClr>
            </a:solidFill>
          </a:ln>
        </p:spPr>
      </p:pic>
      <p:sp>
        <p:nvSpPr>
          <p:cNvPr id="8" name="矩形 7"/>
          <p:cNvSpPr/>
          <p:nvPr/>
        </p:nvSpPr>
        <p:spPr>
          <a:xfrm>
            <a:off x="7694141" y="2689035"/>
            <a:ext cx="3163373" cy="14381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
        <p:nvSpPr>
          <p:cNvPr id="5" name="投影片編號版面配置區 4"/>
          <p:cNvSpPr>
            <a:spLocks noGrp="1"/>
          </p:cNvSpPr>
          <p:nvPr>
            <p:ph type="sldNum" sz="quarter" idx="12"/>
          </p:nvPr>
        </p:nvSpPr>
        <p:spPr/>
        <p:txBody>
          <a:bodyPr/>
          <a:lstStyle/>
          <a:p>
            <a:fld id="{9860EDB8-5305-433F-BE41-D7A86D811DB3}" type="slidenum">
              <a:rPr lang="en-US" altLang="zh-TW" smtClean="0"/>
              <a:t>14</a:t>
            </a:fld>
            <a:endParaRPr lang="zh-TW" altLang="en-US"/>
          </a:p>
        </p:txBody>
      </p:sp>
    </p:spTree>
    <p:extLst>
      <p:ext uri="{BB962C8B-B14F-4D97-AF65-F5344CB8AC3E}">
        <p14:creationId xmlns:p14="http://schemas.microsoft.com/office/powerpoint/2010/main" val="13154333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14957" y="1226684"/>
            <a:ext cx="10904254" cy="4853227"/>
          </a:xfrm>
        </p:spPr>
        <p:txBody>
          <a:bodyPr vert="horz" lIns="79700" tIns="39850" rIns="79700" bIns="39850" rtlCol="0">
            <a:noAutofit/>
          </a:bodyPr>
          <a:lstStyle/>
          <a:p>
            <a:pPr lvl="1"/>
            <a:endParaRPr lang="en-US" altLang="zh-TW" sz="2400" dirty="0">
              <a:latin typeface="+mn-lt"/>
            </a:endParaRPr>
          </a:p>
          <a:p>
            <a:pPr lvl="1"/>
            <a:r>
              <a:rPr lang="zh-TW" altLang="en-US" sz="2400" dirty="0">
                <a:latin typeface="+mn-lt"/>
              </a:rPr>
              <a:t>分析年度旅客趨勢</a:t>
            </a:r>
            <a:r>
              <a:rPr lang="en-US" altLang="zh-TW" sz="2400" dirty="0">
                <a:latin typeface="+mn-lt"/>
              </a:rPr>
              <a:t>(Chart)</a:t>
            </a:r>
            <a:r>
              <a:rPr lang="zh-TW" altLang="en-US" sz="2400" dirty="0">
                <a:latin typeface="+mn-lt"/>
              </a:rPr>
              <a:t>、成長率</a:t>
            </a:r>
            <a:endParaRPr lang="en-US" altLang="zh-TW" sz="2400" dirty="0">
              <a:latin typeface="+mn-lt"/>
            </a:endParaRPr>
          </a:p>
          <a:p>
            <a:pPr lvl="1"/>
            <a:r>
              <a:rPr lang="zh-TW" altLang="en-US" sz="2400" dirty="0">
                <a:latin typeface="+mn-lt"/>
              </a:rPr>
              <a:t>分析來台旅客目的</a:t>
            </a:r>
            <a:r>
              <a:rPr lang="en-US" altLang="zh-TW" sz="2400" dirty="0">
                <a:latin typeface="+mn-lt"/>
              </a:rPr>
              <a:t>(Chart with table)</a:t>
            </a:r>
          </a:p>
          <a:p>
            <a:pPr lvl="1"/>
            <a:r>
              <a:rPr lang="zh-TW" altLang="en-US" sz="2400" dirty="0">
                <a:latin typeface="+mn-lt"/>
              </a:rPr>
              <a:t>各國來台人數、成長率</a:t>
            </a:r>
            <a:r>
              <a:rPr lang="en-US" altLang="zh-TW" sz="2400" dirty="0">
                <a:latin typeface="+mn-lt"/>
              </a:rPr>
              <a:t>(PivotGrid)</a:t>
            </a:r>
          </a:p>
          <a:p>
            <a:pPr lvl="1"/>
            <a:r>
              <a:rPr lang="zh-TW" altLang="en-US" sz="2400" dirty="0"/>
              <a:t>客戶區域分析</a:t>
            </a:r>
            <a:r>
              <a:rPr lang="en-US" altLang="zh-TW" sz="2400" dirty="0"/>
              <a:t>(TreeMap)</a:t>
            </a:r>
          </a:p>
          <a:p>
            <a:pPr lvl="1"/>
            <a:r>
              <a:rPr lang="zh-TW" altLang="en-US" sz="2400" dirty="0"/>
              <a:t>多頁籤</a:t>
            </a:r>
            <a:r>
              <a:rPr lang="en-US" altLang="zh-TW" sz="2400" dirty="0"/>
              <a:t>(TabControl)</a:t>
            </a:r>
          </a:p>
          <a:p>
            <a:pPr lvl="1"/>
            <a:r>
              <a:rPr lang="zh-TW" altLang="en-US" sz="2400" dirty="0"/>
              <a:t>共用條件</a:t>
            </a:r>
            <a:r>
              <a:rPr lang="en-US" altLang="zh-TW" sz="2400" dirty="0"/>
              <a:t>Parameter</a:t>
            </a:r>
          </a:p>
        </p:txBody>
      </p:sp>
      <p:sp>
        <p:nvSpPr>
          <p:cNvPr id="2" name="標題 1"/>
          <p:cNvSpPr>
            <a:spLocks noGrp="1"/>
          </p:cNvSpPr>
          <p:nvPr>
            <p:ph type="title"/>
          </p:nvPr>
        </p:nvSpPr>
        <p:spPr>
          <a:xfrm>
            <a:off x="1051894" y="268549"/>
            <a:ext cx="9369305" cy="639276"/>
          </a:xfrm>
        </p:spPr>
        <p:txBody>
          <a:bodyPr>
            <a:noAutofit/>
          </a:bodyPr>
          <a:lstStyle/>
          <a:p>
            <a:r>
              <a:rPr lang="zh-TW" altLang="en-US" sz="3835" dirty="0"/>
              <a:t>範例二</a:t>
            </a:r>
            <a:r>
              <a:rPr lang="en-US" altLang="zh-TW" sz="3835" dirty="0"/>
              <a:t>:</a:t>
            </a:r>
            <a:r>
              <a:rPr lang="zh-TW" altLang="en-US" dirty="0"/>
              <a:t>來台旅客目的分析</a:t>
            </a:r>
            <a:endParaRPr lang="zh-TW" altLang="en-US" sz="3835" dirty="0"/>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t>140</a:t>
            </a:fld>
            <a:endParaRPr lang="zh-TW" altLang="en-US"/>
          </a:p>
        </p:txBody>
      </p:sp>
      <p:pic>
        <p:nvPicPr>
          <p:cNvPr id="5" name="圖片 4"/>
          <p:cNvPicPr>
            <a:picLocks noChangeAspect="1"/>
          </p:cNvPicPr>
          <p:nvPr/>
        </p:nvPicPr>
        <p:blipFill>
          <a:blip r:embed="rId2"/>
          <a:stretch>
            <a:fillRect/>
          </a:stretch>
        </p:blipFill>
        <p:spPr>
          <a:xfrm>
            <a:off x="5867085" y="1856264"/>
            <a:ext cx="5461471" cy="4108316"/>
          </a:xfrm>
          <a:prstGeom prst="rect">
            <a:avLst/>
          </a:prstGeom>
          <a:ln>
            <a:solidFill>
              <a:schemeClr val="accent1"/>
            </a:solidFill>
          </a:ln>
        </p:spPr>
      </p:pic>
    </p:spTree>
    <p:extLst>
      <p:ext uri="{BB962C8B-B14F-4D97-AF65-F5344CB8AC3E}">
        <p14:creationId xmlns:p14="http://schemas.microsoft.com/office/powerpoint/2010/main" val="31823499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6316768" y="1591341"/>
            <a:ext cx="4512395" cy="4204982"/>
          </a:xfrm>
          <a:prstGeom prst="rect">
            <a:avLst/>
          </a:prstGeom>
        </p:spPr>
      </p:pic>
      <p:pic>
        <p:nvPicPr>
          <p:cNvPr id="21" name="圖片 20"/>
          <p:cNvPicPr>
            <a:picLocks noChangeAspect="1"/>
          </p:cNvPicPr>
          <p:nvPr/>
        </p:nvPicPr>
        <p:blipFill>
          <a:blip r:embed="rId3"/>
          <a:stretch>
            <a:fillRect/>
          </a:stretch>
        </p:blipFill>
        <p:spPr>
          <a:xfrm>
            <a:off x="1256203" y="1628715"/>
            <a:ext cx="4962525" cy="3333750"/>
          </a:xfrm>
          <a:prstGeom prst="rect">
            <a:avLst/>
          </a:prstGeom>
          <a:ln>
            <a:solidFill>
              <a:srgbClr val="3399FF"/>
            </a:solidFill>
          </a:ln>
        </p:spPr>
      </p:pic>
      <p:sp>
        <p:nvSpPr>
          <p:cNvPr id="3" name="標題 2"/>
          <p:cNvSpPr>
            <a:spLocks noGrp="1"/>
          </p:cNvSpPr>
          <p:nvPr>
            <p:ph type="title"/>
          </p:nvPr>
        </p:nvSpPr>
        <p:spPr/>
        <p:txBody>
          <a:bodyPr/>
          <a:lstStyle/>
          <a:p>
            <a:r>
              <a:rPr lang="zh-TW" altLang="en-US" dirty="0"/>
              <a:t>範例二：新增頁面 </a:t>
            </a:r>
            <a:r>
              <a:rPr lang="en-US" altLang="zh-TW" dirty="0"/>
              <a:t>1/2</a:t>
            </a:r>
            <a:endParaRPr lang="zh-TW" altLang="en-US" dirty="0"/>
          </a:p>
        </p:txBody>
      </p:sp>
      <p:grpSp>
        <p:nvGrpSpPr>
          <p:cNvPr id="11" name="群組 10"/>
          <p:cNvGrpSpPr/>
          <p:nvPr/>
        </p:nvGrpSpPr>
        <p:grpSpPr>
          <a:xfrm>
            <a:off x="4121984" y="1526454"/>
            <a:ext cx="2344003" cy="900424"/>
            <a:chOff x="3046257" y="1509869"/>
            <a:chExt cx="2344003" cy="900424"/>
          </a:xfrm>
        </p:grpSpPr>
        <p:sp>
          <p:nvSpPr>
            <p:cNvPr id="5" name="矩形 4"/>
            <p:cNvSpPr/>
            <p:nvPr/>
          </p:nvSpPr>
          <p:spPr>
            <a:xfrm>
              <a:off x="3046257" y="2177544"/>
              <a:ext cx="306543" cy="232749"/>
            </a:xfrm>
            <a:prstGeom prst="rect">
              <a:avLst/>
            </a:prstGeom>
            <a:noFill/>
            <a:ln w="28575">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noFill/>
              </a:endParaRPr>
            </a:p>
          </p:txBody>
        </p:sp>
        <p:sp>
          <p:nvSpPr>
            <p:cNvPr id="14" name="矩形圖說文字 13"/>
            <p:cNvSpPr/>
            <p:nvPr/>
          </p:nvSpPr>
          <p:spPr>
            <a:xfrm>
              <a:off x="3386522" y="1509869"/>
              <a:ext cx="2003738" cy="415340"/>
            </a:xfrm>
            <a:prstGeom prst="wedgeRectCallout">
              <a:avLst>
                <a:gd name="adj1" fmla="val -55634"/>
                <a:gd name="adj2" fmla="val 1000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69" dirty="0"/>
                <a:t>1.</a:t>
              </a:r>
              <a:r>
                <a:rPr lang="zh-TW" altLang="en-US" sz="1569" dirty="0"/>
                <a:t> 左上按鈕直接點選</a:t>
              </a:r>
            </a:p>
          </p:txBody>
        </p:sp>
      </p:grpSp>
      <p:grpSp>
        <p:nvGrpSpPr>
          <p:cNvPr id="10" name="群組 9"/>
          <p:cNvGrpSpPr/>
          <p:nvPr/>
        </p:nvGrpSpPr>
        <p:grpSpPr>
          <a:xfrm>
            <a:off x="1167757" y="3524419"/>
            <a:ext cx="3261296" cy="1182163"/>
            <a:chOff x="1077097" y="3828439"/>
            <a:chExt cx="3261296" cy="1182163"/>
          </a:xfrm>
        </p:grpSpPr>
        <p:sp>
          <p:nvSpPr>
            <p:cNvPr id="6" name="矩形 5"/>
            <p:cNvSpPr/>
            <p:nvPr/>
          </p:nvSpPr>
          <p:spPr>
            <a:xfrm>
              <a:off x="2550254" y="3828439"/>
              <a:ext cx="1788139" cy="264988"/>
            </a:xfrm>
            <a:prstGeom prst="rect">
              <a:avLst/>
            </a:prstGeom>
            <a:noFill/>
            <a:ln w="28575">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noFill/>
              </a:endParaRPr>
            </a:p>
          </p:txBody>
        </p:sp>
        <p:sp>
          <p:nvSpPr>
            <p:cNvPr id="15" name="矩形圖說文字 14"/>
            <p:cNvSpPr/>
            <p:nvPr/>
          </p:nvSpPr>
          <p:spPr>
            <a:xfrm>
              <a:off x="1077097" y="4483008"/>
              <a:ext cx="1747740" cy="527594"/>
            </a:xfrm>
            <a:prstGeom prst="wedgeRectCallout">
              <a:avLst>
                <a:gd name="adj1" fmla="val 60047"/>
                <a:gd name="adj2" fmla="val -1004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69" dirty="0"/>
                <a:t>1. </a:t>
              </a:r>
              <a:r>
                <a:rPr lang="zh-TW" altLang="en-US" sz="1569" dirty="0"/>
                <a:t>資料夾右鍵跳出選單點選</a:t>
              </a:r>
            </a:p>
          </p:txBody>
        </p:sp>
      </p:grpSp>
      <p:sp>
        <p:nvSpPr>
          <p:cNvPr id="16" name="向右箭號 15"/>
          <p:cNvSpPr/>
          <p:nvPr/>
        </p:nvSpPr>
        <p:spPr>
          <a:xfrm>
            <a:off x="6050621" y="3555023"/>
            <a:ext cx="583723" cy="3470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grpSp>
        <p:nvGrpSpPr>
          <p:cNvPr id="8" name="群組 7"/>
          <p:cNvGrpSpPr/>
          <p:nvPr/>
        </p:nvGrpSpPr>
        <p:grpSpPr>
          <a:xfrm>
            <a:off x="6316769" y="2318015"/>
            <a:ext cx="4007537" cy="885297"/>
            <a:chOff x="5534130" y="2318014"/>
            <a:chExt cx="4007537" cy="885297"/>
          </a:xfrm>
        </p:grpSpPr>
        <p:sp>
          <p:nvSpPr>
            <p:cNvPr id="17" name="矩形圖說文字 16"/>
            <p:cNvSpPr/>
            <p:nvPr/>
          </p:nvSpPr>
          <p:spPr>
            <a:xfrm>
              <a:off x="7947526" y="2318014"/>
              <a:ext cx="1594141" cy="325538"/>
            </a:xfrm>
            <a:prstGeom prst="wedgeRectCallout">
              <a:avLst>
                <a:gd name="adj1" fmla="val -53604"/>
                <a:gd name="adj2" fmla="val 1036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69" dirty="0"/>
                <a:t>2.</a:t>
              </a:r>
              <a:r>
                <a:rPr lang="zh-TW" altLang="en-US" sz="1569" dirty="0"/>
                <a:t>修改顯示名稱</a:t>
              </a:r>
            </a:p>
          </p:txBody>
        </p:sp>
        <p:sp>
          <p:nvSpPr>
            <p:cNvPr id="19" name="矩形 18"/>
            <p:cNvSpPr/>
            <p:nvPr/>
          </p:nvSpPr>
          <p:spPr>
            <a:xfrm>
              <a:off x="5534130" y="2873673"/>
              <a:ext cx="2112492" cy="3296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grpSp>
      <p:grpSp>
        <p:nvGrpSpPr>
          <p:cNvPr id="9" name="群組 8"/>
          <p:cNvGrpSpPr/>
          <p:nvPr/>
        </p:nvGrpSpPr>
        <p:grpSpPr>
          <a:xfrm>
            <a:off x="7506662" y="4919173"/>
            <a:ext cx="2355330" cy="789274"/>
            <a:chOff x="6724024" y="4919173"/>
            <a:chExt cx="2355330" cy="789274"/>
          </a:xfrm>
        </p:grpSpPr>
        <p:sp>
          <p:nvSpPr>
            <p:cNvPr id="18" name="矩形圖說文字 17"/>
            <p:cNvSpPr/>
            <p:nvPr/>
          </p:nvSpPr>
          <p:spPr>
            <a:xfrm>
              <a:off x="6724024" y="4919173"/>
              <a:ext cx="1223502" cy="336763"/>
            </a:xfrm>
            <a:prstGeom prst="wedgeRectCallout">
              <a:avLst>
                <a:gd name="adj1" fmla="val 57808"/>
                <a:gd name="adj2" fmla="val 15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69" dirty="0"/>
                <a:t>3.</a:t>
              </a:r>
              <a:r>
                <a:rPr lang="zh-TW" altLang="en-US" sz="1569" dirty="0"/>
                <a:t> 按下確定</a:t>
              </a:r>
            </a:p>
          </p:txBody>
        </p:sp>
        <p:sp>
          <p:nvSpPr>
            <p:cNvPr id="20" name="矩形 19"/>
            <p:cNvSpPr/>
            <p:nvPr/>
          </p:nvSpPr>
          <p:spPr>
            <a:xfrm>
              <a:off x="8059846" y="5378809"/>
              <a:ext cx="1019508" cy="3296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grpSp>
      <p:sp>
        <p:nvSpPr>
          <p:cNvPr id="12" name="投影片編號版面配置區 11"/>
          <p:cNvSpPr>
            <a:spLocks noGrp="1"/>
          </p:cNvSpPr>
          <p:nvPr>
            <p:ph type="sldNum" sz="quarter" idx="12"/>
          </p:nvPr>
        </p:nvSpPr>
        <p:spPr/>
        <p:txBody>
          <a:bodyPr/>
          <a:lstStyle/>
          <a:p>
            <a:fld id="{9860EDB8-5305-433F-BE41-D7A86D811DB3}" type="slidenum">
              <a:rPr lang="en-US" altLang="zh-TW" smtClean="0"/>
              <a:t>141</a:t>
            </a:fld>
            <a:endParaRPr lang="zh-TW" altLang="en-US"/>
          </a:p>
        </p:txBody>
      </p:sp>
    </p:spTree>
    <p:extLst>
      <p:ext uri="{BB962C8B-B14F-4D97-AF65-F5344CB8AC3E}">
        <p14:creationId xmlns:p14="http://schemas.microsoft.com/office/powerpoint/2010/main" val="29497607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3345309" y="1697122"/>
            <a:ext cx="5905500" cy="4371975"/>
          </a:xfrm>
          <a:prstGeom prst="rect">
            <a:avLst/>
          </a:prstGeom>
          <a:ln>
            <a:solidFill>
              <a:schemeClr val="accent1"/>
            </a:solidFill>
          </a:ln>
        </p:spPr>
      </p:pic>
      <p:sp>
        <p:nvSpPr>
          <p:cNvPr id="3" name="標題 2"/>
          <p:cNvSpPr>
            <a:spLocks noGrp="1"/>
          </p:cNvSpPr>
          <p:nvPr>
            <p:ph type="title"/>
          </p:nvPr>
        </p:nvSpPr>
        <p:spPr/>
        <p:txBody>
          <a:bodyPr/>
          <a:lstStyle/>
          <a:p>
            <a:r>
              <a:rPr lang="zh-TW" altLang="en-US" dirty="0"/>
              <a:t>範例二：新增頁面 </a:t>
            </a:r>
            <a:r>
              <a:rPr lang="en-US" altLang="zh-TW" dirty="0"/>
              <a:t>2/2</a:t>
            </a:r>
            <a:endParaRPr lang="zh-TW" altLang="en-US" dirty="0"/>
          </a:p>
        </p:txBody>
      </p:sp>
      <p:grpSp>
        <p:nvGrpSpPr>
          <p:cNvPr id="7" name="群組 6"/>
          <p:cNvGrpSpPr/>
          <p:nvPr/>
        </p:nvGrpSpPr>
        <p:grpSpPr>
          <a:xfrm>
            <a:off x="3572118" y="2331309"/>
            <a:ext cx="3292018" cy="1225623"/>
            <a:chOff x="3696571" y="1898130"/>
            <a:chExt cx="4214646" cy="1442985"/>
          </a:xfrm>
        </p:grpSpPr>
        <p:sp>
          <p:nvSpPr>
            <p:cNvPr id="10" name="矩形 9"/>
            <p:cNvSpPr/>
            <p:nvPr/>
          </p:nvSpPr>
          <p:spPr>
            <a:xfrm>
              <a:off x="3696571" y="1898130"/>
              <a:ext cx="1512488" cy="1281013"/>
            </a:xfrm>
            <a:prstGeom prst="rect">
              <a:avLst/>
            </a:prstGeom>
            <a:noFill/>
            <a:ln w="28575">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noFill/>
              </a:endParaRPr>
            </a:p>
          </p:txBody>
        </p:sp>
        <p:sp>
          <p:nvSpPr>
            <p:cNvPr id="11" name="矩形圖說文字 10"/>
            <p:cNvSpPr/>
            <p:nvPr/>
          </p:nvSpPr>
          <p:spPr>
            <a:xfrm>
              <a:off x="5499434" y="2752783"/>
              <a:ext cx="2411783" cy="588332"/>
            </a:xfrm>
            <a:prstGeom prst="wedgeRectCallout">
              <a:avLst>
                <a:gd name="adj1" fmla="val -65928"/>
                <a:gd name="adj2" fmla="val -267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569" dirty="0"/>
                <a:t>點選</a:t>
              </a:r>
              <a:r>
                <a:rPr lang="en-US" altLang="zh-TW" sz="1569" dirty="0"/>
                <a:t>DW</a:t>
              </a:r>
              <a:r>
                <a:rPr lang="zh-TW" altLang="en-US" sz="1569" dirty="0"/>
                <a:t>資料來源</a:t>
              </a:r>
            </a:p>
          </p:txBody>
        </p:sp>
      </p:grpSp>
      <p:sp>
        <p:nvSpPr>
          <p:cNvPr id="13" name="投影片編號版面配置區 12"/>
          <p:cNvSpPr>
            <a:spLocks noGrp="1"/>
          </p:cNvSpPr>
          <p:nvPr>
            <p:ph type="sldNum" sz="quarter" idx="12"/>
          </p:nvPr>
        </p:nvSpPr>
        <p:spPr/>
        <p:txBody>
          <a:bodyPr/>
          <a:lstStyle/>
          <a:p>
            <a:fld id="{9860EDB8-5305-433F-BE41-D7A86D811DB3}" type="slidenum">
              <a:rPr lang="en-US" altLang="zh-TW" smtClean="0"/>
              <a:t>142</a:t>
            </a:fld>
            <a:endParaRPr lang="zh-TW" altLang="en-US"/>
          </a:p>
        </p:txBody>
      </p:sp>
    </p:spTree>
    <p:extLst>
      <p:ext uri="{BB962C8B-B14F-4D97-AF65-F5344CB8AC3E}">
        <p14:creationId xmlns:p14="http://schemas.microsoft.com/office/powerpoint/2010/main" val="25402956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285977" y="1244601"/>
            <a:ext cx="10045900" cy="1440934"/>
          </a:xfrm>
        </p:spPr>
        <p:txBody>
          <a:bodyPr>
            <a:normAutofit/>
          </a:bodyPr>
          <a:lstStyle/>
          <a:p>
            <a:pPr>
              <a:buFont typeface="Wingdings" panose="05000000000000000000" pitchFamily="2" charset="2"/>
              <a:buChar char="l"/>
            </a:pPr>
            <a:r>
              <a:rPr lang="zh-TW" altLang="en-US" sz="2000" dirty="0">
                <a:solidFill>
                  <a:schemeClr val="tx1">
                    <a:lumMod val="75000"/>
                    <a:lumOff val="25000"/>
                  </a:schemeClr>
                </a:solidFill>
              </a:rPr>
              <a:t>資料庫選擇：來台旅客</a:t>
            </a:r>
          </a:p>
        </p:txBody>
      </p:sp>
      <p:sp>
        <p:nvSpPr>
          <p:cNvPr id="4" name="標題 3"/>
          <p:cNvSpPr>
            <a:spLocks noGrp="1"/>
          </p:cNvSpPr>
          <p:nvPr>
            <p:ph type="title"/>
          </p:nvPr>
        </p:nvSpPr>
        <p:spPr/>
        <p:txBody>
          <a:bodyPr/>
          <a:lstStyle/>
          <a:p>
            <a:r>
              <a:rPr lang="zh-TW" altLang="en-US" dirty="0"/>
              <a:t>範例二：選擇資料庫</a:t>
            </a:r>
          </a:p>
        </p:txBody>
      </p:sp>
      <p:sp>
        <p:nvSpPr>
          <p:cNvPr id="5" name="投影片編號版面配置區 4"/>
          <p:cNvSpPr>
            <a:spLocks noGrp="1"/>
          </p:cNvSpPr>
          <p:nvPr>
            <p:ph type="sldNum" sz="quarter" idx="12"/>
          </p:nvPr>
        </p:nvSpPr>
        <p:spPr/>
        <p:txBody>
          <a:bodyPr/>
          <a:lstStyle/>
          <a:p>
            <a:fld id="{9860EDB8-5305-433F-BE41-D7A86D811DB3}" type="slidenum">
              <a:rPr lang="en-US" altLang="zh-TW" smtClean="0"/>
              <a:t>143</a:t>
            </a:fld>
            <a:endParaRPr lang="zh-TW" altLang="en-US"/>
          </a:p>
        </p:txBody>
      </p:sp>
      <p:pic>
        <p:nvPicPr>
          <p:cNvPr id="3" name="圖片 2"/>
          <p:cNvPicPr>
            <a:picLocks noChangeAspect="1"/>
          </p:cNvPicPr>
          <p:nvPr/>
        </p:nvPicPr>
        <p:blipFill>
          <a:blip r:embed="rId2"/>
          <a:stretch>
            <a:fillRect/>
          </a:stretch>
        </p:blipFill>
        <p:spPr>
          <a:xfrm>
            <a:off x="1883191" y="2120012"/>
            <a:ext cx="7781925" cy="2924175"/>
          </a:xfrm>
          <a:prstGeom prst="rect">
            <a:avLst/>
          </a:prstGeom>
          <a:ln>
            <a:solidFill>
              <a:schemeClr val="accent1"/>
            </a:solidFill>
          </a:ln>
        </p:spPr>
      </p:pic>
    </p:spTree>
    <p:extLst>
      <p:ext uri="{BB962C8B-B14F-4D97-AF65-F5344CB8AC3E}">
        <p14:creationId xmlns:p14="http://schemas.microsoft.com/office/powerpoint/2010/main" val="238413323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9860EDB8-5305-433F-BE41-D7A86D811DB3}" type="slidenum">
              <a:rPr lang="en-US" altLang="zh-TW" smtClean="0"/>
              <a:t>144</a:t>
            </a:fld>
            <a:endParaRPr lang="zh-TW" altLang="en-US"/>
          </a:p>
        </p:txBody>
      </p:sp>
      <p:sp>
        <p:nvSpPr>
          <p:cNvPr id="4" name="標題 3"/>
          <p:cNvSpPr>
            <a:spLocks noGrp="1"/>
          </p:cNvSpPr>
          <p:nvPr>
            <p:ph type="title"/>
          </p:nvPr>
        </p:nvSpPr>
        <p:spPr/>
        <p:txBody>
          <a:bodyPr/>
          <a:lstStyle/>
          <a:p>
            <a:r>
              <a:rPr lang="zh-TW" altLang="en-US" dirty="0"/>
              <a:t>新增控制項</a:t>
            </a:r>
            <a:r>
              <a:rPr lang="en-US" altLang="zh-TW" dirty="0"/>
              <a:t>Label 1/3</a:t>
            </a:r>
            <a:endParaRPr lang="zh-TW" altLang="en-US" dirty="0"/>
          </a:p>
        </p:txBody>
      </p:sp>
      <p:sp>
        <p:nvSpPr>
          <p:cNvPr id="10" name="內容版面配置區 1"/>
          <p:cNvSpPr txBox="1">
            <a:spLocks/>
          </p:cNvSpPr>
          <p:nvPr/>
        </p:nvSpPr>
        <p:spPr>
          <a:xfrm>
            <a:off x="590844" y="1211367"/>
            <a:ext cx="5183246" cy="5115010"/>
          </a:xfrm>
          <a:prstGeom prst="rect">
            <a:avLst/>
          </a:prstGeom>
        </p:spPr>
        <p:txBody>
          <a:bodyPr vert="horz" lIns="91440" tIns="45720" rIns="91440" bIns="45720" rtlCol="0">
            <a:normAutofit/>
          </a:bodyPr>
          <a:lstStyle>
            <a:lvl1pPr marL="498119" indent="-498119" algn="l" defTabSz="796991" rtl="0" eaLnBrk="1" latinLnBrk="0" hangingPunct="1">
              <a:lnSpc>
                <a:spcPct val="150000"/>
              </a:lnSpc>
              <a:spcBef>
                <a:spcPts val="0"/>
              </a:spcBef>
              <a:spcAft>
                <a:spcPts val="0"/>
              </a:spcAft>
              <a:buFont typeface="Arial" panose="020B0604020202020204" pitchFamily="34" charset="0"/>
              <a:buChar char="•"/>
              <a:defRPr lang="zh-TW" sz="3138" kern="1200" spc="0">
                <a:solidFill>
                  <a:schemeClr val="tx1"/>
                </a:solidFill>
                <a:latin typeface="標楷體" panose="03000509000000000000" pitchFamily="65" charset="-120"/>
                <a:ea typeface="標楷體" panose="03000509000000000000" pitchFamily="65" charset="-120"/>
                <a:cs typeface="+mn-cs"/>
              </a:defRPr>
            </a:lvl1pPr>
            <a:lvl2pPr marL="597743" indent="-199248" algn="l" defTabSz="796991" rtl="0" eaLnBrk="1" latinLnBrk="0" hangingPunct="1">
              <a:lnSpc>
                <a:spcPct val="150000"/>
              </a:lnSpc>
              <a:spcBef>
                <a:spcPts val="0"/>
              </a:spcBef>
              <a:spcAft>
                <a:spcPts val="0"/>
              </a:spcAft>
              <a:buFont typeface="Arial" panose="020B0604020202020204" pitchFamily="34" charset="0"/>
              <a:buChar char="•"/>
              <a:defRPr lang="zh-TW" sz="2440" kern="1200">
                <a:solidFill>
                  <a:schemeClr val="tx1"/>
                </a:solidFill>
                <a:latin typeface="標楷體" panose="03000509000000000000" pitchFamily="65" charset="-120"/>
                <a:ea typeface="標楷體" panose="03000509000000000000" pitchFamily="65" charset="-120"/>
                <a:cs typeface="+mn-cs"/>
              </a:defRPr>
            </a:lvl2pPr>
            <a:lvl3pPr marL="996239"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3pPr>
            <a:lvl4pPr marL="1394734"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4pPr>
            <a:lvl5pPr marL="1793230"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5pPr>
            <a:lvl6pPr marL="2191725"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6pPr>
            <a:lvl7pPr marL="2590221"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7pPr>
            <a:lvl8pPr marL="2988716"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8pPr>
            <a:lvl9pPr marL="3387212"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9pPr>
          </a:lstStyle>
          <a:p>
            <a:pPr marL="855695" lvl="1" indent="-457200">
              <a:buFont typeface="+mj-lt"/>
              <a:buAutoNum type="arabicPeriod"/>
            </a:pPr>
            <a:r>
              <a:rPr lang="zh-TW" altLang="en-US" sz="2400" dirty="0">
                <a:solidFill>
                  <a:schemeClr val="bg2">
                    <a:lumMod val="25000"/>
                  </a:schemeClr>
                </a:solidFill>
              </a:rPr>
              <a:t>拖曳</a:t>
            </a:r>
            <a:r>
              <a:rPr lang="en-US" altLang="zh-TW" sz="2400" dirty="0">
                <a:solidFill>
                  <a:schemeClr val="bg2">
                    <a:lumMod val="25000"/>
                  </a:schemeClr>
                </a:solidFill>
              </a:rPr>
              <a:t>Label</a:t>
            </a:r>
            <a:r>
              <a:rPr lang="zh-TW" altLang="en-US" sz="2400" dirty="0">
                <a:solidFill>
                  <a:schemeClr val="bg2">
                    <a:lumMod val="25000"/>
                  </a:schemeClr>
                </a:solidFill>
                <a:latin typeface="+mj-ea"/>
              </a:rPr>
              <a:t>到設計區塊</a:t>
            </a:r>
          </a:p>
          <a:p>
            <a:pPr marL="855695" lvl="1" indent="-457200">
              <a:buFont typeface="+mj-lt"/>
              <a:buAutoNum type="arabicPeriod"/>
            </a:pPr>
            <a:r>
              <a:rPr lang="zh-TW" altLang="en-US" sz="2400" dirty="0">
                <a:solidFill>
                  <a:schemeClr val="bg2">
                    <a:lumMod val="25000"/>
                  </a:schemeClr>
                </a:solidFill>
                <a:latin typeface="+mj-ea"/>
              </a:rPr>
              <a:t>設定</a:t>
            </a:r>
            <a:r>
              <a:rPr lang="en-US" altLang="zh-TW" sz="2400" dirty="0">
                <a:solidFill>
                  <a:schemeClr val="bg2">
                    <a:lumMod val="25000"/>
                  </a:schemeClr>
                </a:solidFill>
                <a:latin typeface="+mj-ea"/>
              </a:rPr>
              <a:t>Label</a:t>
            </a:r>
            <a:r>
              <a:rPr lang="zh-TW" altLang="en-US" sz="2400" dirty="0">
                <a:solidFill>
                  <a:schemeClr val="bg2">
                    <a:lumMod val="25000"/>
                  </a:schemeClr>
                </a:solidFill>
                <a:latin typeface="+mj-ea"/>
              </a:rPr>
              <a:t>值：</a:t>
            </a:r>
            <a:br>
              <a:rPr lang="en-US" altLang="zh-TW" sz="2400" dirty="0">
                <a:solidFill>
                  <a:schemeClr val="bg2">
                    <a:lumMod val="25000"/>
                  </a:schemeClr>
                </a:solidFill>
                <a:latin typeface="+mj-ea"/>
              </a:rPr>
            </a:br>
            <a:r>
              <a:rPr lang="en-US" altLang="zh-TW" sz="2400" dirty="0">
                <a:solidFill>
                  <a:schemeClr val="bg2">
                    <a:lumMod val="25000"/>
                  </a:schemeClr>
                </a:solidFill>
                <a:latin typeface="+mj-ea"/>
              </a:rPr>
              <a:t>2014-2016 </a:t>
            </a:r>
            <a:r>
              <a:rPr lang="zh-TW" altLang="en-US" sz="2400" dirty="0">
                <a:solidFill>
                  <a:schemeClr val="bg2">
                    <a:lumMod val="25000"/>
                  </a:schemeClr>
                </a:solidFill>
                <a:latin typeface="+mj-ea"/>
              </a:rPr>
              <a:t>來台旅客目的分析</a:t>
            </a:r>
          </a:p>
          <a:p>
            <a:pPr marL="0" indent="0">
              <a:buNone/>
            </a:pPr>
            <a:endParaRPr lang="zh-TW" altLang="en-US" dirty="0"/>
          </a:p>
        </p:txBody>
      </p:sp>
      <p:grpSp>
        <p:nvGrpSpPr>
          <p:cNvPr id="8" name="群組 7">
            <a:extLst>
              <a:ext uri="{FF2B5EF4-FFF2-40B4-BE49-F238E27FC236}">
                <a16:creationId xmlns:a16="http://schemas.microsoft.com/office/drawing/2014/main" id="{CFD3CF51-D338-44B6-8361-6B722E319155}"/>
              </a:ext>
            </a:extLst>
          </p:cNvPr>
          <p:cNvGrpSpPr/>
          <p:nvPr/>
        </p:nvGrpSpPr>
        <p:grpSpPr>
          <a:xfrm>
            <a:off x="6007775" y="1390347"/>
            <a:ext cx="5047901" cy="5047901"/>
            <a:chOff x="5103417" y="1308452"/>
            <a:chExt cx="5047901" cy="5047901"/>
          </a:xfrm>
        </p:grpSpPr>
        <p:pic>
          <p:nvPicPr>
            <p:cNvPr id="2" name="圖片 1">
              <a:extLst>
                <a:ext uri="{FF2B5EF4-FFF2-40B4-BE49-F238E27FC236}">
                  <a16:creationId xmlns:a16="http://schemas.microsoft.com/office/drawing/2014/main" id="{FF99276A-6ED3-47ED-B6ED-9D7293E3435C}"/>
                </a:ext>
              </a:extLst>
            </p:cNvPr>
            <p:cNvPicPr>
              <a:picLocks noChangeAspect="1"/>
            </p:cNvPicPr>
            <p:nvPr/>
          </p:nvPicPr>
          <p:blipFill>
            <a:blip r:embed="rId2"/>
            <a:stretch>
              <a:fillRect/>
            </a:stretch>
          </p:blipFill>
          <p:spPr>
            <a:xfrm>
              <a:off x="5103417" y="1308452"/>
              <a:ext cx="5047901" cy="5047901"/>
            </a:xfrm>
            <a:prstGeom prst="rect">
              <a:avLst/>
            </a:prstGeom>
            <a:ln>
              <a:solidFill>
                <a:schemeClr val="accent1"/>
              </a:solidFill>
            </a:ln>
          </p:spPr>
        </p:pic>
        <p:pic>
          <p:nvPicPr>
            <p:cNvPr id="7" name="圖片 6">
              <a:extLst>
                <a:ext uri="{FF2B5EF4-FFF2-40B4-BE49-F238E27FC236}">
                  <a16:creationId xmlns:a16="http://schemas.microsoft.com/office/drawing/2014/main" id="{FE9B4CD7-CB48-4042-BA6F-703191CEE2A3}"/>
                </a:ext>
              </a:extLst>
            </p:cNvPr>
            <p:cNvPicPr>
              <a:picLocks noChangeAspect="1"/>
            </p:cNvPicPr>
            <p:nvPr/>
          </p:nvPicPr>
          <p:blipFill>
            <a:blip r:embed="rId3"/>
            <a:stretch>
              <a:fillRect/>
            </a:stretch>
          </p:blipFill>
          <p:spPr>
            <a:xfrm>
              <a:off x="8427365" y="2276475"/>
              <a:ext cx="1704975" cy="1152525"/>
            </a:xfrm>
            <a:prstGeom prst="rect">
              <a:avLst/>
            </a:prstGeom>
          </p:spPr>
        </p:pic>
      </p:grpSp>
      <p:pic>
        <p:nvPicPr>
          <p:cNvPr id="9" name="圖片 8">
            <a:extLst>
              <a:ext uri="{FF2B5EF4-FFF2-40B4-BE49-F238E27FC236}">
                <a16:creationId xmlns:a16="http://schemas.microsoft.com/office/drawing/2014/main" id="{129144A4-7984-431B-9D44-E78CB1F58430}"/>
              </a:ext>
            </a:extLst>
          </p:cNvPr>
          <p:cNvPicPr>
            <a:picLocks noChangeAspect="1"/>
          </p:cNvPicPr>
          <p:nvPr/>
        </p:nvPicPr>
        <p:blipFill>
          <a:blip r:embed="rId4"/>
          <a:stretch>
            <a:fillRect/>
          </a:stretch>
        </p:blipFill>
        <p:spPr>
          <a:xfrm>
            <a:off x="1720379" y="3242409"/>
            <a:ext cx="2924175" cy="2914650"/>
          </a:xfrm>
          <a:prstGeom prst="rect">
            <a:avLst/>
          </a:prstGeom>
          <a:ln>
            <a:solidFill>
              <a:schemeClr val="accent1"/>
            </a:solidFill>
          </a:ln>
        </p:spPr>
      </p:pic>
    </p:spTree>
    <p:extLst>
      <p:ext uri="{BB962C8B-B14F-4D97-AF65-F5344CB8AC3E}">
        <p14:creationId xmlns:p14="http://schemas.microsoft.com/office/powerpoint/2010/main" val="37308405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9860EDB8-5305-433F-BE41-D7A86D811DB3}" type="slidenum">
              <a:rPr lang="en-US" altLang="zh-TW" smtClean="0"/>
              <a:t>145</a:t>
            </a:fld>
            <a:endParaRPr lang="zh-TW" altLang="en-US"/>
          </a:p>
        </p:txBody>
      </p:sp>
      <p:sp>
        <p:nvSpPr>
          <p:cNvPr id="4" name="標題 3"/>
          <p:cNvSpPr>
            <a:spLocks noGrp="1"/>
          </p:cNvSpPr>
          <p:nvPr>
            <p:ph type="title"/>
          </p:nvPr>
        </p:nvSpPr>
        <p:spPr/>
        <p:txBody>
          <a:bodyPr/>
          <a:lstStyle/>
          <a:p>
            <a:r>
              <a:rPr lang="zh-TW" altLang="en-US" dirty="0"/>
              <a:t>新增控制項</a:t>
            </a:r>
            <a:r>
              <a:rPr lang="en-US" altLang="zh-TW" dirty="0"/>
              <a:t>Label 2/3</a:t>
            </a:r>
            <a:endParaRPr lang="zh-TW" altLang="en-US" dirty="0"/>
          </a:p>
        </p:txBody>
      </p:sp>
      <p:sp>
        <p:nvSpPr>
          <p:cNvPr id="6" name="內容版面配置區 1"/>
          <p:cNvSpPr txBox="1">
            <a:spLocks/>
          </p:cNvSpPr>
          <p:nvPr/>
        </p:nvSpPr>
        <p:spPr>
          <a:xfrm>
            <a:off x="1201403" y="2516697"/>
            <a:ext cx="9908576" cy="4158966"/>
          </a:xfrm>
          <a:prstGeom prst="rect">
            <a:avLst/>
          </a:prstGeom>
        </p:spPr>
        <p:txBody>
          <a:bodyPr vert="horz" lIns="91440" tIns="45720" rIns="91440" bIns="45720" rtlCol="0">
            <a:normAutofit fontScale="92500" lnSpcReduction="10000"/>
          </a:bodyPr>
          <a:lstStyle>
            <a:lvl1pPr marL="498119" indent="-498119" algn="l" defTabSz="796991" rtl="0" eaLnBrk="1" latinLnBrk="0" hangingPunct="1">
              <a:lnSpc>
                <a:spcPct val="150000"/>
              </a:lnSpc>
              <a:spcBef>
                <a:spcPts val="0"/>
              </a:spcBef>
              <a:spcAft>
                <a:spcPts val="0"/>
              </a:spcAft>
              <a:buFont typeface="Arial" panose="020B0604020202020204" pitchFamily="34" charset="0"/>
              <a:buChar char="•"/>
              <a:defRPr lang="zh-TW" sz="3138" kern="1200" spc="0">
                <a:solidFill>
                  <a:schemeClr val="tx1"/>
                </a:solidFill>
                <a:latin typeface="標楷體" panose="03000509000000000000" pitchFamily="65" charset="-120"/>
                <a:ea typeface="標楷體" panose="03000509000000000000" pitchFamily="65" charset="-120"/>
                <a:cs typeface="+mn-cs"/>
              </a:defRPr>
            </a:lvl1pPr>
            <a:lvl2pPr marL="597743" indent="-199248" algn="l" defTabSz="796991" rtl="0" eaLnBrk="1" latinLnBrk="0" hangingPunct="1">
              <a:lnSpc>
                <a:spcPct val="150000"/>
              </a:lnSpc>
              <a:spcBef>
                <a:spcPts val="0"/>
              </a:spcBef>
              <a:spcAft>
                <a:spcPts val="0"/>
              </a:spcAft>
              <a:buFont typeface="Arial" panose="020B0604020202020204" pitchFamily="34" charset="0"/>
              <a:buChar char="•"/>
              <a:defRPr lang="zh-TW" sz="2440" kern="1200">
                <a:solidFill>
                  <a:schemeClr val="tx1"/>
                </a:solidFill>
                <a:latin typeface="標楷體" panose="03000509000000000000" pitchFamily="65" charset="-120"/>
                <a:ea typeface="標楷體" panose="03000509000000000000" pitchFamily="65" charset="-120"/>
                <a:cs typeface="+mn-cs"/>
              </a:defRPr>
            </a:lvl2pPr>
            <a:lvl3pPr marL="996239"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3pPr>
            <a:lvl4pPr marL="1394734"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4pPr>
            <a:lvl5pPr marL="1793230"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5pPr>
            <a:lvl6pPr marL="2191725"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6pPr>
            <a:lvl7pPr marL="2590221"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7pPr>
            <a:lvl8pPr marL="2988716"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8pPr>
            <a:lvl9pPr marL="3387212"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9pPr>
          </a:lstStyle>
          <a:p>
            <a:pPr marL="813221" indent="-514350">
              <a:buFont typeface="+mj-lt"/>
              <a:buAutoNum type="arabicPeriod" startAt="3"/>
            </a:pPr>
            <a:r>
              <a:rPr lang="zh-TW" altLang="en-US" sz="3000" dirty="0">
                <a:solidFill>
                  <a:schemeClr val="bg2">
                    <a:lumMod val="25000"/>
                  </a:schemeClr>
                </a:solidFill>
                <a:latin typeface="+mj-ea"/>
              </a:rPr>
              <a:t>選取</a:t>
            </a:r>
            <a:r>
              <a:rPr lang="en-US" altLang="zh-TW" sz="3000" dirty="0">
                <a:solidFill>
                  <a:schemeClr val="bg2">
                    <a:lumMod val="25000"/>
                  </a:schemeClr>
                </a:solidFill>
                <a:latin typeface="+mj-ea"/>
              </a:rPr>
              <a:t>Label</a:t>
            </a:r>
            <a:r>
              <a:rPr lang="zh-TW" altLang="en-US" sz="3000" dirty="0">
                <a:solidFill>
                  <a:schemeClr val="bg2">
                    <a:lumMod val="25000"/>
                  </a:schemeClr>
                </a:solidFill>
                <a:latin typeface="+mj-ea"/>
              </a:rPr>
              <a:t>後，利用快捷鍵設定</a:t>
            </a:r>
            <a:r>
              <a:rPr lang="en-US" altLang="zh-TW" sz="3000" dirty="0">
                <a:solidFill>
                  <a:schemeClr val="bg2">
                    <a:lumMod val="25000"/>
                  </a:schemeClr>
                </a:solidFill>
                <a:latin typeface="+mj-ea"/>
              </a:rPr>
              <a:t>Label</a:t>
            </a:r>
            <a:r>
              <a:rPr lang="zh-TW" altLang="en-US" sz="3000" dirty="0">
                <a:solidFill>
                  <a:schemeClr val="bg2">
                    <a:lumMod val="25000"/>
                  </a:schemeClr>
                </a:solidFill>
                <a:latin typeface="+mj-ea"/>
              </a:rPr>
              <a:t>的字體、顏色、排列對齊方式等</a:t>
            </a:r>
            <a:endParaRPr lang="en-US" altLang="zh-TW" sz="3000" dirty="0">
              <a:solidFill>
                <a:schemeClr val="bg2">
                  <a:lumMod val="25000"/>
                </a:schemeClr>
              </a:solidFill>
              <a:latin typeface="+mj-ea"/>
            </a:endParaRPr>
          </a:p>
          <a:p>
            <a:pPr lvl="2"/>
            <a:r>
              <a:rPr lang="zh-TW" altLang="en-US" sz="2452" dirty="0">
                <a:solidFill>
                  <a:schemeClr val="bg2">
                    <a:lumMod val="25000"/>
                  </a:schemeClr>
                </a:solidFill>
                <a:latin typeface="+mj-ea"/>
              </a:rPr>
              <a:t>文字調整</a:t>
            </a:r>
            <a:r>
              <a:rPr lang="en-US" altLang="zh-TW" sz="2652" dirty="0">
                <a:solidFill>
                  <a:schemeClr val="bg2">
                    <a:lumMod val="25000"/>
                  </a:schemeClr>
                </a:solidFill>
                <a:latin typeface="+mj-ea"/>
              </a:rPr>
              <a:t>:</a:t>
            </a:r>
          </a:p>
          <a:p>
            <a:pPr lvl="3">
              <a:buFont typeface="Wingdings" panose="05000000000000000000" pitchFamily="2" charset="2"/>
              <a:buChar char="Ø"/>
            </a:pPr>
            <a:r>
              <a:rPr lang="zh-TW" altLang="en-US" sz="2200" dirty="0">
                <a:solidFill>
                  <a:schemeClr val="bg2">
                    <a:lumMod val="25000"/>
                  </a:schemeClr>
                </a:solidFill>
                <a:latin typeface="+mj-ea"/>
              </a:rPr>
              <a:t>字型：標楷體</a:t>
            </a:r>
            <a:endParaRPr lang="en-US" altLang="zh-TW" sz="2200" dirty="0">
              <a:solidFill>
                <a:schemeClr val="bg2">
                  <a:lumMod val="25000"/>
                </a:schemeClr>
              </a:solidFill>
              <a:latin typeface="+mj-ea"/>
            </a:endParaRPr>
          </a:p>
          <a:p>
            <a:pPr lvl="3">
              <a:buFont typeface="Wingdings" panose="05000000000000000000" pitchFamily="2" charset="2"/>
              <a:buChar char="Ø"/>
            </a:pPr>
            <a:r>
              <a:rPr lang="zh-TW" altLang="en-US" sz="2200" dirty="0">
                <a:solidFill>
                  <a:schemeClr val="bg2">
                    <a:lumMod val="25000"/>
                  </a:schemeClr>
                </a:solidFill>
                <a:latin typeface="+mj-ea"/>
              </a:rPr>
              <a:t>字型大小：</a:t>
            </a:r>
            <a:r>
              <a:rPr lang="en-US" altLang="zh-TW" sz="2200" dirty="0">
                <a:solidFill>
                  <a:schemeClr val="bg2">
                    <a:lumMod val="25000"/>
                  </a:schemeClr>
                </a:solidFill>
                <a:latin typeface="+mj-ea"/>
              </a:rPr>
              <a:t>36</a:t>
            </a:r>
          </a:p>
          <a:p>
            <a:pPr lvl="3">
              <a:buFont typeface="Wingdings" panose="05000000000000000000" pitchFamily="2" charset="2"/>
              <a:buChar char="Ø"/>
            </a:pPr>
            <a:r>
              <a:rPr lang="zh-TW" altLang="en-US" sz="2200" dirty="0">
                <a:solidFill>
                  <a:schemeClr val="bg2">
                    <a:lumMod val="25000"/>
                  </a:schemeClr>
                </a:solidFill>
                <a:latin typeface="+mj-ea"/>
              </a:rPr>
              <a:t>字體顏色：</a:t>
            </a:r>
            <a:r>
              <a:rPr lang="en-US" altLang="zh-TW" sz="2200" dirty="0">
                <a:solidFill>
                  <a:schemeClr val="bg2">
                    <a:lumMod val="25000"/>
                  </a:schemeClr>
                </a:solidFill>
                <a:latin typeface="+mj-ea"/>
              </a:rPr>
              <a:t>#</a:t>
            </a:r>
            <a:r>
              <a:rPr lang="en-US" altLang="zh-TW" sz="2200" dirty="0" err="1">
                <a:solidFill>
                  <a:schemeClr val="bg2">
                    <a:lumMod val="25000"/>
                  </a:schemeClr>
                </a:solidFill>
                <a:latin typeface="+mj-ea"/>
              </a:rPr>
              <a:t>ffffff</a:t>
            </a:r>
            <a:endParaRPr lang="en-US" altLang="zh-TW" sz="2052" dirty="0">
              <a:solidFill>
                <a:schemeClr val="bg2">
                  <a:lumMod val="25000"/>
                </a:schemeClr>
              </a:solidFill>
              <a:latin typeface="+mj-ea"/>
            </a:endParaRPr>
          </a:p>
          <a:p>
            <a:pPr lvl="2"/>
            <a:r>
              <a:rPr lang="zh-TW" altLang="en-US" sz="2452" dirty="0">
                <a:solidFill>
                  <a:schemeClr val="bg2">
                    <a:lumMod val="25000"/>
                  </a:schemeClr>
                </a:solidFill>
                <a:latin typeface="+mj-ea"/>
              </a:rPr>
              <a:t>背景調整</a:t>
            </a:r>
            <a:r>
              <a:rPr lang="en-US" altLang="zh-TW" sz="2452" dirty="0">
                <a:solidFill>
                  <a:schemeClr val="bg2">
                    <a:lumMod val="25000"/>
                  </a:schemeClr>
                </a:solidFill>
                <a:latin typeface="+mj-ea"/>
              </a:rPr>
              <a:t>:</a:t>
            </a:r>
          </a:p>
          <a:p>
            <a:pPr lvl="3">
              <a:buFont typeface="Wingdings" panose="05000000000000000000" pitchFamily="2" charset="2"/>
              <a:buChar char="Ø"/>
            </a:pPr>
            <a:r>
              <a:rPr lang="zh-TW" altLang="en-US" sz="2200" dirty="0">
                <a:solidFill>
                  <a:schemeClr val="bg2">
                    <a:lumMod val="25000"/>
                  </a:schemeClr>
                </a:solidFill>
                <a:latin typeface="+mj-ea"/>
              </a:rPr>
              <a:t>背景顏色：</a:t>
            </a:r>
            <a:r>
              <a:rPr lang="en-US" altLang="zh-TW" sz="2200" dirty="0">
                <a:solidFill>
                  <a:schemeClr val="bg2">
                    <a:lumMod val="25000"/>
                  </a:schemeClr>
                </a:solidFill>
                <a:latin typeface="+mj-ea"/>
              </a:rPr>
              <a:t>#4169e1</a:t>
            </a:r>
          </a:p>
        </p:txBody>
      </p:sp>
      <p:pic>
        <p:nvPicPr>
          <p:cNvPr id="2" name="圖片 1">
            <a:extLst>
              <a:ext uri="{FF2B5EF4-FFF2-40B4-BE49-F238E27FC236}">
                <a16:creationId xmlns:a16="http://schemas.microsoft.com/office/drawing/2014/main" id="{29D60935-3FFA-43E8-96AC-978E2DC2C43A}"/>
              </a:ext>
            </a:extLst>
          </p:cNvPr>
          <p:cNvPicPr>
            <a:picLocks noChangeAspect="1"/>
          </p:cNvPicPr>
          <p:nvPr/>
        </p:nvPicPr>
        <p:blipFill>
          <a:blip r:embed="rId2"/>
          <a:stretch>
            <a:fillRect/>
          </a:stretch>
        </p:blipFill>
        <p:spPr>
          <a:xfrm>
            <a:off x="1912302" y="1365518"/>
            <a:ext cx="6448425" cy="1219200"/>
          </a:xfrm>
          <a:prstGeom prst="rect">
            <a:avLst/>
          </a:prstGeom>
          <a:ln>
            <a:solidFill>
              <a:schemeClr val="accent1"/>
            </a:solidFill>
          </a:ln>
        </p:spPr>
      </p:pic>
    </p:spTree>
    <p:extLst>
      <p:ext uri="{BB962C8B-B14F-4D97-AF65-F5344CB8AC3E}">
        <p14:creationId xmlns:p14="http://schemas.microsoft.com/office/powerpoint/2010/main" val="153024416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860125" y="1244602"/>
            <a:ext cx="10471752" cy="2371054"/>
          </a:xfrm>
        </p:spPr>
        <p:txBody>
          <a:bodyPr>
            <a:normAutofit/>
          </a:bodyPr>
          <a:lstStyle/>
          <a:p>
            <a:pPr lvl="1"/>
            <a:r>
              <a:rPr lang="en-US" altLang="zh-TW" sz="2000" dirty="0">
                <a:solidFill>
                  <a:schemeClr val="bg2">
                    <a:lumMod val="25000"/>
                  </a:schemeClr>
                </a:solidFill>
                <a:latin typeface="+mj-ea"/>
              </a:rPr>
              <a:t>Label</a:t>
            </a:r>
            <a:r>
              <a:rPr lang="zh-TW" altLang="en-US" sz="2000" dirty="0">
                <a:solidFill>
                  <a:schemeClr val="bg2">
                    <a:lumMod val="25000"/>
                  </a:schemeClr>
                </a:solidFill>
                <a:latin typeface="+mj-ea"/>
              </a:rPr>
              <a:t>對齊方式調整</a:t>
            </a:r>
            <a:r>
              <a:rPr lang="en-US" altLang="zh-TW" sz="2000" dirty="0">
                <a:solidFill>
                  <a:schemeClr val="bg2">
                    <a:lumMod val="25000"/>
                  </a:schemeClr>
                </a:solidFill>
                <a:latin typeface="+mj-ea"/>
              </a:rPr>
              <a:t>:</a:t>
            </a:r>
          </a:p>
          <a:p>
            <a:pPr lvl="2">
              <a:buFont typeface="Wingdings" panose="05000000000000000000" pitchFamily="2" charset="2"/>
              <a:buChar char="Ø"/>
            </a:pPr>
            <a:r>
              <a:rPr lang="zh-TW" altLang="en-US" sz="1800" dirty="0"/>
              <a:t>水平對齊   ：置中</a:t>
            </a:r>
            <a:endParaRPr lang="en-US" altLang="zh-TW" sz="1800" dirty="0"/>
          </a:p>
          <a:p>
            <a:pPr lvl="2">
              <a:buFont typeface="Wingdings" panose="05000000000000000000" pitchFamily="2" charset="2"/>
              <a:buChar char="Ø"/>
            </a:pPr>
            <a:r>
              <a:rPr lang="zh-TW" altLang="en-US" sz="1800" dirty="0"/>
              <a:t>垂直對齊   ：置中</a:t>
            </a:r>
            <a:endParaRPr lang="en-US" altLang="zh-TW" sz="1800" dirty="0"/>
          </a:p>
          <a:p>
            <a:pPr marL="796991" lvl="2" indent="0">
              <a:buNone/>
            </a:pPr>
            <a:endParaRPr lang="en-US" altLang="zh-TW" sz="2000" dirty="0"/>
          </a:p>
          <a:p>
            <a:pPr lvl="1"/>
            <a:r>
              <a:rPr lang="en-US" altLang="zh-TW" sz="2000" dirty="0">
                <a:solidFill>
                  <a:schemeClr val="bg2">
                    <a:lumMod val="25000"/>
                  </a:schemeClr>
                </a:solidFill>
                <a:latin typeface="+mj-ea"/>
              </a:rPr>
              <a:t>Label</a:t>
            </a:r>
            <a:r>
              <a:rPr lang="zh-TW" altLang="en-US" sz="2000" dirty="0">
                <a:solidFill>
                  <a:schemeClr val="bg2">
                    <a:lumMod val="25000"/>
                  </a:schemeClr>
                </a:solidFill>
                <a:latin typeface="+mj-ea"/>
              </a:rPr>
              <a:t> 拉大至符合畫布大小</a:t>
            </a:r>
            <a:endParaRPr lang="en-US" altLang="zh-TW" sz="2400" dirty="0"/>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146</a:t>
            </a:fld>
            <a:endParaRPr lang="zh-TW" altLang="en-US"/>
          </a:p>
        </p:txBody>
      </p:sp>
      <p:sp>
        <p:nvSpPr>
          <p:cNvPr id="4" name="標題 3"/>
          <p:cNvSpPr>
            <a:spLocks noGrp="1"/>
          </p:cNvSpPr>
          <p:nvPr>
            <p:ph type="title"/>
          </p:nvPr>
        </p:nvSpPr>
        <p:spPr/>
        <p:txBody>
          <a:bodyPr/>
          <a:lstStyle/>
          <a:p>
            <a:r>
              <a:rPr lang="zh-TW" altLang="en-US" dirty="0"/>
              <a:t>新增控制項</a:t>
            </a:r>
            <a:r>
              <a:rPr lang="en-US" altLang="zh-TW" dirty="0"/>
              <a:t>Label 3/3</a:t>
            </a:r>
            <a:endParaRPr lang="zh-TW" altLang="en-US" dirty="0"/>
          </a:p>
        </p:txBody>
      </p:sp>
      <p:pic>
        <p:nvPicPr>
          <p:cNvPr id="7" name="圖片 6">
            <a:extLst>
              <a:ext uri="{FF2B5EF4-FFF2-40B4-BE49-F238E27FC236}">
                <a16:creationId xmlns:a16="http://schemas.microsoft.com/office/drawing/2014/main" id="{C96E08B6-2A4F-4FFF-8086-2CBB823B11D8}"/>
              </a:ext>
            </a:extLst>
          </p:cNvPr>
          <p:cNvPicPr>
            <a:picLocks noChangeAspect="1"/>
          </p:cNvPicPr>
          <p:nvPr/>
        </p:nvPicPr>
        <p:blipFill>
          <a:blip r:embed="rId2"/>
          <a:stretch>
            <a:fillRect/>
          </a:stretch>
        </p:blipFill>
        <p:spPr>
          <a:xfrm>
            <a:off x="3055124" y="1841313"/>
            <a:ext cx="302623" cy="284822"/>
          </a:xfrm>
          <a:prstGeom prst="rect">
            <a:avLst/>
          </a:prstGeom>
          <a:ln>
            <a:solidFill>
              <a:schemeClr val="accent1"/>
            </a:solidFill>
          </a:ln>
        </p:spPr>
      </p:pic>
      <p:pic>
        <p:nvPicPr>
          <p:cNvPr id="8" name="圖片 7">
            <a:extLst>
              <a:ext uri="{FF2B5EF4-FFF2-40B4-BE49-F238E27FC236}">
                <a16:creationId xmlns:a16="http://schemas.microsoft.com/office/drawing/2014/main" id="{5168D416-7DF1-481E-9736-0F489B556394}"/>
              </a:ext>
            </a:extLst>
          </p:cNvPr>
          <p:cNvPicPr>
            <a:picLocks noChangeAspect="1"/>
          </p:cNvPicPr>
          <p:nvPr/>
        </p:nvPicPr>
        <p:blipFill>
          <a:blip r:embed="rId3"/>
          <a:stretch>
            <a:fillRect/>
          </a:stretch>
        </p:blipFill>
        <p:spPr>
          <a:xfrm>
            <a:off x="3055123" y="2265431"/>
            <a:ext cx="302623" cy="284822"/>
          </a:xfrm>
          <a:prstGeom prst="rect">
            <a:avLst/>
          </a:prstGeom>
          <a:ln>
            <a:solidFill>
              <a:schemeClr val="accent1"/>
            </a:solidFill>
          </a:ln>
        </p:spPr>
      </p:pic>
      <p:pic>
        <p:nvPicPr>
          <p:cNvPr id="5" name="圖片 4">
            <a:extLst>
              <a:ext uri="{FF2B5EF4-FFF2-40B4-BE49-F238E27FC236}">
                <a16:creationId xmlns:a16="http://schemas.microsoft.com/office/drawing/2014/main" id="{9803A78C-AD8B-4E90-AAE2-556EC859E43B}"/>
              </a:ext>
            </a:extLst>
          </p:cNvPr>
          <p:cNvPicPr>
            <a:picLocks noChangeAspect="1"/>
          </p:cNvPicPr>
          <p:nvPr/>
        </p:nvPicPr>
        <p:blipFill>
          <a:blip r:embed="rId4"/>
          <a:stretch>
            <a:fillRect/>
          </a:stretch>
        </p:blipFill>
        <p:spPr>
          <a:xfrm>
            <a:off x="1569615" y="3850417"/>
            <a:ext cx="8801100" cy="723900"/>
          </a:xfrm>
          <a:prstGeom prst="rect">
            <a:avLst/>
          </a:prstGeom>
          <a:ln>
            <a:solidFill>
              <a:schemeClr val="accent1"/>
            </a:solidFill>
          </a:ln>
        </p:spPr>
      </p:pic>
    </p:spTree>
    <p:extLst>
      <p:ext uri="{BB962C8B-B14F-4D97-AF65-F5344CB8AC3E}">
        <p14:creationId xmlns:p14="http://schemas.microsoft.com/office/powerpoint/2010/main" val="4287418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201403" y="1244601"/>
            <a:ext cx="10130474" cy="5111752"/>
          </a:xfrm>
        </p:spPr>
        <p:txBody>
          <a:bodyPr/>
          <a:lstStyle/>
          <a:p>
            <a:pPr>
              <a:buFont typeface="+mj-lt"/>
              <a:buAutoNum type="arabicPeriod"/>
            </a:pPr>
            <a:r>
              <a:rPr lang="zh-TW" altLang="en-US" sz="2400" dirty="0"/>
              <a:t>拖拉</a:t>
            </a:r>
            <a:r>
              <a:rPr lang="en-US" altLang="zh-TW" sz="2400" dirty="0"/>
              <a:t>Chart</a:t>
            </a:r>
            <a:r>
              <a:rPr lang="zh-TW" altLang="en-US" sz="2400" dirty="0"/>
              <a:t>至畫面上</a:t>
            </a:r>
            <a:endParaRPr lang="en-US" altLang="zh-TW" sz="2400" dirty="0"/>
          </a:p>
          <a:p>
            <a:endParaRPr lang="zh-TW" altLang="en-US" dirty="0"/>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147</a:t>
            </a:fld>
            <a:endParaRPr lang="zh-TW" altLang="en-US"/>
          </a:p>
        </p:txBody>
      </p:sp>
      <p:sp>
        <p:nvSpPr>
          <p:cNvPr id="4" name="標題 3"/>
          <p:cNvSpPr>
            <a:spLocks noGrp="1"/>
          </p:cNvSpPr>
          <p:nvPr>
            <p:ph type="title"/>
          </p:nvPr>
        </p:nvSpPr>
        <p:spPr/>
        <p:txBody>
          <a:bodyPr/>
          <a:lstStyle/>
          <a:p>
            <a:r>
              <a:rPr lang="zh-TW" altLang="en-US" dirty="0"/>
              <a:t>新增</a:t>
            </a:r>
            <a:r>
              <a:rPr lang="en-US" altLang="zh-TW" dirty="0"/>
              <a:t>Chart1 </a:t>
            </a:r>
            <a:r>
              <a:rPr lang="zh-TW" altLang="en-US" dirty="0"/>
              <a:t>來台人數趨勢 </a:t>
            </a:r>
            <a:r>
              <a:rPr lang="en-US" altLang="zh-TW" dirty="0"/>
              <a:t>1/7</a:t>
            </a:r>
            <a:endParaRPr lang="zh-TW" altLang="en-US" dirty="0"/>
          </a:p>
        </p:txBody>
      </p:sp>
      <p:pic>
        <p:nvPicPr>
          <p:cNvPr id="10" name="圖片 9">
            <a:extLst>
              <a:ext uri="{FF2B5EF4-FFF2-40B4-BE49-F238E27FC236}">
                <a16:creationId xmlns:a16="http://schemas.microsoft.com/office/drawing/2014/main" id="{0DA478F8-3027-4486-902E-1D44DFC81324}"/>
              </a:ext>
            </a:extLst>
          </p:cNvPr>
          <p:cNvPicPr>
            <a:picLocks noChangeAspect="1"/>
          </p:cNvPicPr>
          <p:nvPr/>
        </p:nvPicPr>
        <p:blipFill>
          <a:blip r:embed="rId2"/>
          <a:stretch>
            <a:fillRect/>
          </a:stretch>
        </p:blipFill>
        <p:spPr>
          <a:xfrm>
            <a:off x="2239162" y="1919899"/>
            <a:ext cx="5925788" cy="4208656"/>
          </a:xfrm>
          <a:prstGeom prst="rect">
            <a:avLst/>
          </a:prstGeom>
          <a:ln>
            <a:solidFill>
              <a:schemeClr val="accent1"/>
            </a:solidFill>
          </a:ln>
        </p:spPr>
      </p:pic>
    </p:spTree>
    <p:extLst>
      <p:ext uri="{BB962C8B-B14F-4D97-AF65-F5344CB8AC3E}">
        <p14:creationId xmlns:p14="http://schemas.microsoft.com/office/powerpoint/2010/main" val="32263083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201403" y="1244601"/>
            <a:ext cx="10130474" cy="5111752"/>
          </a:xfrm>
        </p:spPr>
        <p:txBody>
          <a:bodyPr>
            <a:normAutofit/>
          </a:bodyPr>
          <a:lstStyle/>
          <a:p>
            <a:pPr>
              <a:buFont typeface="+mj-lt"/>
              <a:buAutoNum type="arabicPeriod" startAt="2"/>
            </a:pPr>
            <a:r>
              <a:rPr lang="zh-TW" altLang="en-US" sz="2400" dirty="0"/>
              <a:t>從規格樹拖曳所需要的欄位</a:t>
            </a:r>
            <a:endParaRPr lang="en-US" altLang="zh-TW" sz="2400" dirty="0"/>
          </a:p>
          <a:p>
            <a:pPr>
              <a:buFont typeface="+mj-lt"/>
              <a:buAutoNum type="arabicPeriod" startAt="2"/>
            </a:pPr>
            <a:r>
              <a:rPr lang="en-US" altLang="zh-TW" sz="2400" dirty="0"/>
              <a:t>X</a:t>
            </a:r>
            <a:r>
              <a:rPr lang="zh-TW" altLang="en-US" sz="2400" dirty="0"/>
              <a:t>軸：年份</a:t>
            </a:r>
            <a:r>
              <a:rPr lang="en-US" altLang="zh-TW" sz="2400" dirty="0"/>
              <a:t>_</a:t>
            </a:r>
            <a:r>
              <a:rPr lang="zh-TW" altLang="en-US" sz="2400" dirty="0"/>
              <a:t>年</a:t>
            </a:r>
            <a:endParaRPr lang="en-US" altLang="zh-TW" sz="2400" dirty="0"/>
          </a:p>
          <a:p>
            <a:pPr>
              <a:buFont typeface="+mj-lt"/>
              <a:buAutoNum type="arabicPeriod" startAt="2"/>
            </a:pPr>
            <a:r>
              <a:rPr lang="en-US" altLang="zh-TW" sz="2400" dirty="0"/>
              <a:t>Y</a:t>
            </a:r>
            <a:r>
              <a:rPr lang="zh-TW" altLang="en-US" sz="2400" dirty="0"/>
              <a:t>軸：各國人數</a:t>
            </a:r>
            <a:endParaRPr lang="en-US" altLang="zh-TW" sz="2400" dirty="0"/>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148</a:t>
            </a:fld>
            <a:endParaRPr lang="zh-TW" altLang="en-US"/>
          </a:p>
        </p:txBody>
      </p:sp>
      <p:sp>
        <p:nvSpPr>
          <p:cNvPr id="4" name="標題 3"/>
          <p:cNvSpPr>
            <a:spLocks noGrp="1"/>
          </p:cNvSpPr>
          <p:nvPr>
            <p:ph type="title"/>
          </p:nvPr>
        </p:nvSpPr>
        <p:spPr/>
        <p:txBody>
          <a:bodyPr/>
          <a:lstStyle/>
          <a:p>
            <a:r>
              <a:rPr lang="zh-TW" altLang="en-US" dirty="0"/>
              <a:t>新增</a:t>
            </a:r>
            <a:r>
              <a:rPr lang="en-US" altLang="zh-TW" dirty="0"/>
              <a:t>Chart1 </a:t>
            </a:r>
            <a:r>
              <a:rPr lang="zh-TW" altLang="en-US" dirty="0"/>
              <a:t>來台人數趨勢 </a:t>
            </a:r>
            <a:r>
              <a:rPr lang="en-US" altLang="zh-TW" dirty="0"/>
              <a:t>2/7</a:t>
            </a:r>
            <a:endParaRPr lang="zh-TW" altLang="en-US" dirty="0"/>
          </a:p>
        </p:txBody>
      </p:sp>
      <p:pic>
        <p:nvPicPr>
          <p:cNvPr id="5" name="圖片 4"/>
          <p:cNvPicPr>
            <a:picLocks noChangeAspect="1"/>
          </p:cNvPicPr>
          <p:nvPr/>
        </p:nvPicPr>
        <p:blipFill>
          <a:blip r:embed="rId2"/>
          <a:stretch>
            <a:fillRect/>
          </a:stretch>
        </p:blipFill>
        <p:spPr>
          <a:xfrm>
            <a:off x="4391648" y="1886465"/>
            <a:ext cx="5997287" cy="4469888"/>
          </a:xfrm>
          <a:prstGeom prst="rect">
            <a:avLst/>
          </a:prstGeom>
          <a:ln>
            <a:solidFill>
              <a:srgbClr val="00B0F0"/>
            </a:solidFill>
          </a:ln>
        </p:spPr>
      </p:pic>
    </p:spTree>
    <p:extLst>
      <p:ext uri="{BB962C8B-B14F-4D97-AF65-F5344CB8AC3E}">
        <p14:creationId xmlns:p14="http://schemas.microsoft.com/office/powerpoint/2010/main" val="2601912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201404" y="1244601"/>
            <a:ext cx="10130473" cy="5111752"/>
          </a:xfrm>
        </p:spPr>
        <p:txBody>
          <a:bodyPr>
            <a:normAutofit/>
          </a:bodyPr>
          <a:lstStyle/>
          <a:p>
            <a:pPr>
              <a:buFont typeface="+mj-lt"/>
              <a:buAutoNum type="arabicPeriod" startAt="5"/>
            </a:pPr>
            <a:r>
              <a:rPr lang="zh-TW" altLang="en-US" sz="2400" dirty="0"/>
              <a:t>在</a:t>
            </a:r>
            <a:r>
              <a:rPr lang="en-US" altLang="zh-TW" sz="2400" dirty="0"/>
              <a:t>Y</a:t>
            </a:r>
            <a:r>
              <a:rPr lang="zh-TW" altLang="en-US" sz="2400" dirty="0"/>
              <a:t>軸上，針對 </a:t>
            </a:r>
            <a:r>
              <a:rPr lang="zh-TW" altLang="en-US" sz="2400" u="sng" dirty="0"/>
              <a:t>各國人數</a:t>
            </a:r>
            <a:r>
              <a:rPr lang="zh-TW" altLang="en-US" sz="2400" dirty="0"/>
              <a:t> 按右鍵</a:t>
            </a:r>
            <a:endParaRPr lang="en-US" altLang="zh-TW" sz="2400" dirty="0"/>
          </a:p>
          <a:p>
            <a:pPr marL="0" indent="0">
              <a:buNone/>
            </a:pPr>
            <a:r>
              <a:rPr lang="zh-TW" altLang="en-US" sz="2400" dirty="0"/>
              <a:t>    </a:t>
            </a:r>
            <a:r>
              <a:rPr lang="zh-TW" altLang="en-US" sz="2400" u="sng" dirty="0"/>
              <a:t>期間運算</a:t>
            </a:r>
            <a:r>
              <a:rPr lang="en-US" altLang="zh-TW" sz="2400" dirty="0"/>
              <a:t>\</a:t>
            </a:r>
            <a:r>
              <a:rPr lang="zh-TW" altLang="en-US" sz="2400" u="sng" dirty="0"/>
              <a:t>成長率</a:t>
            </a:r>
            <a:r>
              <a:rPr lang="en-US" altLang="zh-TW" sz="2400" dirty="0"/>
              <a:t>\</a:t>
            </a:r>
            <a:r>
              <a:rPr lang="zh-TW" altLang="en-US" sz="2400" u="sng" dirty="0"/>
              <a:t>上期</a:t>
            </a:r>
            <a:endParaRPr lang="en-US" altLang="zh-TW" sz="2400" u="sng" dirty="0"/>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149</a:t>
            </a:fld>
            <a:endParaRPr lang="zh-TW" altLang="en-US"/>
          </a:p>
        </p:txBody>
      </p:sp>
      <p:sp>
        <p:nvSpPr>
          <p:cNvPr id="4" name="標題 3"/>
          <p:cNvSpPr>
            <a:spLocks noGrp="1"/>
          </p:cNvSpPr>
          <p:nvPr>
            <p:ph type="title"/>
          </p:nvPr>
        </p:nvSpPr>
        <p:spPr/>
        <p:txBody>
          <a:bodyPr/>
          <a:lstStyle/>
          <a:p>
            <a:r>
              <a:rPr lang="zh-TW" altLang="en-US" dirty="0"/>
              <a:t>新增</a:t>
            </a:r>
            <a:r>
              <a:rPr lang="en-US" altLang="zh-TW" dirty="0"/>
              <a:t>Chart1 </a:t>
            </a:r>
            <a:r>
              <a:rPr lang="zh-TW" altLang="en-US" dirty="0"/>
              <a:t>來台人數趨勢 </a:t>
            </a:r>
            <a:r>
              <a:rPr lang="en-US" altLang="zh-TW" dirty="0"/>
              <a:t>3/7</a:t>
            </a:r>
            <a:endParaRPr lang="zh-TW" altLang="en-US" dirty="0"/>
          </a:p>
        </p:txBody>
      </p:sp>
      <p:pic>
        <p:nvPicPr>
          <p:cNvPr id="5" name="圖片 4">
            <a:extLst>
              <a:ext uri="{FF2B5EF4-FFF2-40B4-BE49-F238E27FC236}">
                <a16:creationId xmlns:a16="http://schemas.microsoft.com/office/drawing/2014/main" id="{CDB26574-079B-4343-9378-C74D0C22FE38}"/>
              </a:ext>
            </a:extLst>
          </p:cNvPr>
          <p:cNvPicPr>
            <a:picLocks noChangeAspect="1"/>
          </p:cNvPicPr>
          <p:nvPr/>
        </p:nvPicPr>
        <p:blipFill>
          <a:blip r:embed="rId2"/>
          <a:stretch>
            <a:fillRect/>
          </a:stretch>
        </p:blipFill>
        <p:spPr>
          <a:xfrm>
            <a:off x="5179780" y="1911432"/>
            <a:ext cx="5810816" cy="4307520"/>
          </a:xfrm>
          <a:prstGeom prst="rect">
            <a:avLst/>
          </a:prstGeom>
          <a:ln>
            <a:solidFill>
              <a:schemeClr val="accent1"/>
            </a:solidFill>
          </a:ln>
        </p:spPr>
      </p:pic>
    </p:spTree>
    <p:extLst>
      <p:ext uri="{BB962C8B-B14F-4D97-AF65-F5344CB8AC3E}">
        <p14:creationId xmlns:p14="http://schemas.microsoft.com/office/powerpoint/2010/main" val="1294599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en-US" altLang="zh-TW" dirty="0">
                <a:solidFill>
                  <a:schemeClr val="bg2">
                    <a:lumMod val="25000"/>
                  </a:schemeClr>
                </a:solidFill>
              </a:rPr>
              <a:t> 12.</a:t>
            </a:r>
            <a:r>
              <a:rPr lang="zh-TW" altLang="en-US" dirty="0">
                <a:solidFill>
                  <a:schemeClr val="bg2">
                    <a:lumMod val="25000"/>
                  </a:schemeClr>
                </a:solidFill>
              </a:rPr>
              <a:t>建立完成</a:t>
            </a:r>
            <a:endParaRPr lang="en-US" altLang="zh-TW" dirty="0">
              <a:solidFill>
                <a:schemeClr val="bg2">
                  <a:lumMod val="25000"/>
                </a:schemeClr>
              </a:solidFill>
            </a:endParaRPr>
          </a:p>
          <a:p>
            <a:pPr lvl="1"/>
            <a:r>
              <a:rPr lang="zh-TW" altLang="en-US" dirty="0">
                <a:solidFill>
                  <a:schemeClr val="bg2">
                    <a:lumMod val="25000"/>
                  </a:schemeClr>
                </a:solidFill>
              </a:rPr>
              <a:t>按下</a:t>
            </a:r>
            <a:r>
              <a:rPr lang="zh-TW" altLang="en-US" u="sng" dirty="0">
                <a:solidFill>
                  <a:schemeClr val="bg2">
                    <a:lumMod val="25000"/>
                  </a:schemeClr>
                </a:solidFill>
              </a:rPr>
              <a:t>存檔及建置</a:t>
            </a:r>
            <a:endParaRPr lang="en-US" altLang="zh-TW" u="sng" dirty="0">
              <a:solidFill>
                <a:schemeClr val="bg2">
                  <a:lumMod val="25000"/>
                </a:schemeClr>
              </a:solidFill>
            </a:endParaRPr>
          </a:p>
          <a:p>
            <a:pPr marL="0" indent="0">
              <a:buNone/>
            </a:pPr>
            <a:endParaRPr lang="en-US" altLang="zh-TW" dirty="0">
              <a:solidFill>
                <a:schemeClr val="bg2">
                  <a:lumMod val="25000"/>
                </a:schemeClr>
              </a:solidFill>
            </a:endParaRPr>
          </a:p>
          <a:p>
            <a:pPr lvl="1"/>
            <a:r>
              <a:rPr lang="zh-TW" altLang="en-US" dirty="0">
                <a:solidFill>
                  <a:schemeClr val="bg2">
                    <a:lumMod val="25000"/>
                  </a:schemeClr>
                </a:solidFill>
              </a:rPr>
              <a:t>建置過程會顯示載入資訊</a:t>
            </a:r>
          </a:p>
        </p:txBody>
      </p:sp>
      <p:sp>
        <p:nvSpPr>
          <p:cNvPr id="4" name="標題 3"/>
          <p:cNvSpPr>
            <a:spLocks noGrp="1"/>
          </p:cNvSpPr>
          <p:nvPr>
            <p:ph type="title"/>
          </p:nvPr>
        </p:nvSpPr>
        <p:spPr/>
        <p:txBody>
          <a:bodyPr>
            <a:normAutofit/>
          </a:bodyPr>
          <a:lstStyle/>
          <a:p>
            <a:r>
              <a:rPr lang="zh-TW" altLang="en-US" dirty="0"/>
              <a:t>建立資料倉儲 </a:t>
            </a:r>
            <a:r>
              <a:rPr lang="en-US" altLang="zh-TW" dirty="0"/>
              <a:t>–</a:t>
            </a:r>
            <a:r>
              <a:rPr lang="zh-TW" altLang="en-US" dirty="0"/>
              <a:t> </a:t>
            </a:r>
            <a:r>
              <a:rPr lang="en-US" altLang="zh-TW" dirty="0"/>
              <a:t>10/10</a:t>
            </a:r>
            <a:endParaRPr lang="zh-TW" altLang="en-US" dirty="0"/>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268" y="2459932"/>
            <a:ext cx="5776818" cy="818639"/>
          </a:xfrm>
          <a:prstGeom prst="rect">
            <a:avLst/>
          </a:prstGeom>
          <a:ln/>
        </p:spPr>
        <p:style>
          <a:lnRef idx="2">
            <a:schemeClr val="accent1"/>
          </a:lnRef>
          <a:fillRef idx="1">
            <a:schemeClr val="lt1"/>
          </a:fillRef>
          <a:effectRef idx="0">
            <a:schemeClr val="accent1"/>
          </a:effectRef>
          <a:fontRef idx="minor">
            <a:schemeClr val="dk1"/>
          </a:fontRef>
        </p:style>
      </p:pic>
      <p:sp>
        <p:nvSpPr>
          <p:cNvPr id="5" name="投影片編號版面配置區 4"/>
          <p:cNvSpPr>
            <a:spLocks noGrp="1"/>
          </p:cNvSpPr>
          <p:nvPr>
            <p:ph type="sldNum" sz="quarter" idx="12"/>
          </p:nvPr>
        </p:nvSpPr>
        <p:spPr/>
        <p:txBody>
          <a:bodyPr/>
          <a:lstStyle/>
          <a:p>
            <a:fld id="{9860EDB8-5305-433F-BE41-D7A86D811DB3}" type="slidenum">
              <a:rPr lang="en-US" altLang="zh-TW" smtClean="0"/>
              <a:t>15</a:t>
            </a:fld>
            <a:endParaRPr lang="zh-TW" altLang="en-US"/>
          </a:p>
        </p:txBody>
      </p:sp>
      <p:pic>
        <p:nvPicPr>
          <p:cNvPr id="3" name="圖片 2"/>
          <p:cNvPicPr>
            <a:picLocks noChangeAspect="1"/>
          </p:cNvPicPr>
          <p:nvPr/>
        </p:nvPicPr>
        <p:blipFill>
          <a:blip r:embed="rId3"/>
          <a:stretch>
            <a:fillRect/>
          </a:stretch>
        </p:blipFill>
        <p:spPr>
          <a:xfrm>
            <a:off x="3984269" y="4061901"/>
            <a:ext cx="3838575" cy="2019300"/>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36417301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201403" y="1244601"/>
            <a:ext cx="10130474" cy="5111752"/>
          </a:xfrm>
        </p:spPr>
        <p:txBody>
          <a:bodyPr>
            <a:normAutofit/>
          </a:bodyPr>
          <a:lstStyle/>
          <a:p>
            <a:pPr>
              <a:buFont typeface="+mj-lt"/>
              <a:buAutoNum type="arabicPeriod" startAt="6"/>
            </a:pPr>
            <a:r>
              <a:rPr lang="zh-TW" altLang="en-US" sz="2400" dirty="0"/>
              <a:t>設定量值：各國人數單位</a:t>
            </a:r>
            <a:r>
              <a:rPr lang="en-US" altLang="zh-TW" sz="2400" dirty="0"/>
              <a:t>(</a:t>
            </a:r>
            <a:r>
              <a:rPr lang="zh-TW" altLang="en-US" sz="2400" dirty="0"/>
              <a:t>萬</a:t>
            </a:r>
            <a:r>
              <a:rPr lang="en-US" altLang="zh-TW" sz="2400" dirty="0"/>
              <a:t>)</a:t>
            </a:r>
            <a:r>
              <a:rPr lang="zh-TW" altLang="en-US" sz="2400" dirty="0"/>
              <a:t>，</a:t>
            </a:r>
            <a:br>
              <a:rPr lang="en-US" altLang="zh-TW" sz="2400" dirty="0"/>
            </a:br>
            <a:r>
              <a:rPr lang="zh-TW" altLang="en-US" sz="2400" dirty="0"/>
              <a:t>方便</a:t>
            </a:r>
            <a:r>
              <a:rPr lang="en-US" altLang="zh-TW" sz="2400" dirty="0"/>
              <a:t>User</a:t>
            </a:r>
            <a:r>
              <a:rPr lang="zh-TW" altLang="en-US" sz="2400" dirty="0"/>
              <a:t>閱讀資料</a:t>
            </a:r>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150</a:t>
            </a:fld>
            <a:endParaRPr lang="zh-TW" altLang="en-US"/>
          </a:p>
        </p:txBody>
      </p:sp>
      <p:sp>
        <p:nvSpPr>
          <p:cNvPr id="4" name="標題 3"/>
          <p:cNvSpPr>
            <a:spLocks noGrp="1"/>
          </p:cNvSpPr>
          <p:nvPr>
            <p:ph type="title"/>
          </p:nvPr>
        </p:nvSpPr>
        <p:spPr/>
        <p:txBody>
          <a:bodyPr/>
          <a:lstStyle/>
          <a:p>
            <a:r>
              <a:rPr lang="zh-TW" altLang="en-US" dirty="0"/>
              <a:t>新增</a:t>
            </a:r>
            <a:r>
              <a:rPr lang="en-US" altLang="zh-TW" dirty="0"/>
              <a:t>Chart1 </a:t>
            </a:r>
            <a:r>
              <a:rPr lang="zh-TW" altLang="en-US" dirty="0"/>
              <a:t>來台人數趨勢 </a:t>
            </a:r>
            <a:r>
              <a:rPr lang="en-US" altLang="zh-TW" dirty="0"/>
              <a:t>4/7</a:t>
            </a:r>
            <a:endParaRPr lang="zh-TW" altLang="en-US" dirty="0"/>
          </a:p>
        </p:txBody>
      </p:sp>
      <p:pic>
        <p:nvPicPr>
          <p:cNvPr id="5" name="圖片 4"/>
          <p:cNvPicPr>
            <a:picLocks noChangeAspect="1"/>
          </p:cNvPicPr>
          <p:nvPr/>
        </p:nvPicPr>
        <p:blipFill>
          <a:blip r:embed="rId2"/>
          <a:stretch>
            <a:fillRect/>
          </a:stretch>
        </p:blipFill>
        <p:spPr>
          <a:xfrm>
            <a:off x="4613233" y="2002875"/>
            <a:ext cx="5799793" cy="4353479"/>
          </a:xfrm>
          <a:prstGeom prst="rect">
            <a:avLst/>
          </a:prstGeom>
          <a:ln>
            <a:solidFill>
              <a:schemeClr val="accent1"/>
            </a:solidFill>
          </a:ln>
        </p:spPr>
      </p:pic>
      <p:cxnSp>
        <p:nvCxnSpPr>
          <p:cNvPr id="10" name="直線單箭頭接點 9"/>
          <p:cNvCxnSpPr>
            <a:cxnSpLocks/>
          </p:cNvCxnSpPr>
          <p:nvPr/>
        </p:nvCxnSpPr>
        <p:spPr>
          <a:xfrm flipH="1">
            <a:off x="6960836" y="3097428"/>
            <a:ext cx="247315" cy="68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532945" y="2514479"/>
            <a:ext cx="688461" cy="1792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Tree>
    <p:extLst>
      <p:ext uri="{BB962C8B-B14F-4D97-AF65-F5344CB8AC3E}">
        <p14:creationId xmlns:p14="http://schemas.microsoft.com/office/powerpoint/2010/main" val="303766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2"/>
          <a:stretch>
            <a:fillRect/>
          </a:stretch>
        </p:blipFill>
        <p:spPr>
          <a:xfrm>
            <a:off x="5112989" y="1746983"/>
            <a:ext cx="5928421" cy="4448175"/>
          </a:xfrm>
          <a:prstGeom prst="rect">
            <a:avLst/>
          </a:prstGeom>
          <a:noFill/>
          <a:ln>
            <a:solidFill>
              <a:schemeClr val="accent1"/>
            </a:solidFill>
          </a:ln>
        </p:spPr>
      </p:pic>
      <p:sp>
        <p:nvSpPr>
          <p:cNvPr id="2" name="內容版面配置區 1"/>
          <p:cNvSpPr>
            <a:spLocks noGrp="1"/>
          </p:cNvSpPr>
          <p:nvPr>
            <p:ph idx="1"/>
          </p:nvPr>
        </p:nvSpPr>
        <p:spPr>
          <a:xfrm>
            <a:off x="900332" y="1055077"/>
            <a:ext cx="5697415" cy="3684705"/>
          </a:xfrm>
        </p:spPr>
        <p:txBody>
          <a:bodyPr>
            <a:normAutofit/>
          </a:bodyPr>
          <a:lstStyle/>
          <a:p>
            <a:pPr marL="457200" indent="-457200">
              <a:buFont typeface="+mj-lt"/>
              <a:buAutoNum type="arabicPeriod" startAt="7"/>
            </a:pPr>
            <a:r>
              <a:rPr lang="zh-TW" altLang="en-US" sz="2400" dirty="0"/>
              <a:t>在右邊編輯器中，切換至</a:t>
            </a:r>
            <a:r>
              <a:rPr lang="zh-TW" altLang="en-US" sz="2400" u="sng" dirty="0"/>
              <a:t>數列設定</a:t>
            </a:r>
            <a:r>
              <a:rPr lang="en-US" altLang="zh-TW" sz="2400" dirty="0"/>
              <a:t>:</a:t>
            </a:r>
          </a:p>
          <a:p>
            <a:pPr marL="0" indent="0">
              <a:buNone/>
            </a:pPr>
            <a:r>
              <a:rPr lang="en-US" altLang="zh-TW" sz="2400" dirty="0"/>
              <a:t>    </a:t>
            </a:r>
            <a:r>
              <a:rPr lang="zh-TW" altLang="en-US" sz="2400" dirty="0"/>
              <a:t>將各國人數</a:t>
            </a:r>
            <a:r>
              <a:rPr lang="en-US" altLang="zh-TW" sz="2400" dirty="0"/>
              <a:t>_</a:t>
            </a:r>
            <a:r>
              <a:rPr lang="zh-TW" altLang="en-US" sz="2400" dirty="0"/>
              <a:t>上期成長率 </a:t>
            </a:r>
            <a:endParaRPr lang="en-US" altLang="zh-TW" sz="2400" dirty="0"/>
          </a:p>
          <a:p>
            <a:pPr marL="0" indent="0">
              <a:buNone/>
            </a:pPr>
            <a:r>
              <a:rPr lang="en-US" altLang="zh-TW" sz="2400" dirty="0"/>
              <a:t>    </a:t>
            </a:r>
            <a:r>
              <a:rPr lang="zh-TW" altLang="en-US" sz="2400" dirty="0"/>
              <a:t>類型</a:t>
            </a:r>
            <a:r>
              <a:rPr lang="en-US" altLang="zh-TW" sz="2400" dirty="0"/>
              <a:t>:</a:t>
            </a:r>
            <a:r>
              <a:rPr lang="zh-TW" altLang="en-US" sz="2400" dirty="0"/>
              <a:t>折線圖</a:t>
            </a:r>
            <a:endParaRPr lang="en-US" altLang="zh-TW" sz="2400" dirty="0"/>
          </a:p>
          <a:p>
            <a:pPr marL="0" indent="0">
              <a:buNone/>
            </a:pPr>
            <a:r>
              <a:rPr lang="en-US" altLang="zh-TW" sz="2400" dirty="0"/>
              <a:t>    Y</a:t>
            </a:r>
            <a:r>
              <a:rPr lang="zh-TW" altLang="en-US" sz="2400" dirty="0"/>
              <a:t>軸類型</a:t>
            </a:r>
            <a:r>
              <a:rPr lang="en-US" altLang="zh-TW" sz="2400" dirty="0"/>
              <a:t>:</a:t>
            </a:r>
            <a:r>
              <a:rPr lang="zh-TW" altLang="en-US" sz="2400" dirty="0"/>
              <a:t>第二</a:t>
            </a:r>
            <a:r>
              <a:rPr lang="en-US" altLang="zh-TW" sz="2400" dirty="0"/>
              <a:t>Y</a:t>
            </a:r>
            <a:r>
              <a:rPr lang="zh-TW" altLang="en-US" sz="2400" dirty="0"/>
              <a:t>軸</a:t>
            </a:r>
            <a:endParaRPr lang="en-US" altLang="zh-TW" sz="2400" dirty="0"/>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151</a:t>
            </a:fld>
            <a:endParaRPr lang="zh-TW" altLang="en-US"/>
          </a:p>
        </p:txBody>
      </p:sp>
      <p:sp>
        <p:nvSpPr>
          <p:cNvPr id="4" name="標題 3"/>
          <p:cNvSpPr>
            <a:spLocks noGrp="1"/>
          </p:cNvSpPr>
          <p:nvPr>
            <p:ph type="title"/>
          </p:nvPr>
        </p:nvSpPr>
        <p:spPr/>
        <p:txBody>
          <a:bodyPr/>
          <a:lstStyle/>
          <a:p>
            <a:r>
              <a:rPr lang="zh-TW" altLang="en-US" dirty="0"/>
              <a:t>新增</a:t>
            </a:r>
            <a:r>
              <a:rPr lang="en-US" altLang="zh-TW" dirty="0"/>
              <a:t>Chart1 </a:t>
            </a:r>
            <a:r>
              <a:rPr lang="zh-TW" altLang="en-US" dirty="0"/>
              <a:t>來台人數趨勢 </a:t>
            </a:r>
            <a:r>
              <a:rPr lang="en-US" altLang="zh-TW" dirty="0"/>
              <a:t>5/7</a:t>
            </a:r>
            <a:endParaRPr lang="zh-TW" altLang="en-US" dirty="0"/>
          </a:p>
        </p:txBody>
      </p:sp>
      <p:sp>
        <p:nvSpPr>
          <p:cNvPr id="7" name="矩形 6"/>
          <p:cNvSpPr/>
          <p:nvPr/>
        </p:nvSpPr>
        <p:spPr>
          <a:xfrm>
            <a:off x="8951426" y="5132174"/>
            <a:ext cx="1189396" cy="205707"/>
          </a:xfrm>
          <a:prstGeom prst="rect">
            <a:avLst/>
          </a:prstGeom>
          <a:noFill/>
          <a:ln>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857982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801858" y="1111348"/>
            <a:ext cx="6020337" cy="2738163"/>
          </a:xfrm>
        </p:spPr>
        <p:txBody>
          <a:bodyPr>
            <a:noAutofit/>
          </a:bodyPr>
          <a:lstStyle/>
          <a:p>
            <a:pPr marL="457200" indent="-457200">
              <a:buFont typeface="+mj-lt"/>
              <a:buAutoNum type="arabicPeriod" startAt="8"/>
            </a:pPr>
            <a:r>
              <a:rPr lang="zh-TW" altLang="en-US" sz="2400" dirty="0"/>
              <a:t>切換至圖表選項</a:t>
            </a:r>
            <a:r>
              <a:rPr lang="en-US" altLang="zh-TW" sz="2400" dirty="0"/>
              <a:t>\</a:t>
            </a:r>
            <a:r>
              <a:rPr lang="zh-TW" altLang="en-US" sz="2400" dirty="0"/>
              <a:t>座標軸</a:t>
            </a:r>
            <a:r>
              <a:rPr lang="en-US" altLang="zh-TW" sz="2400" dirty="0"/>
              <a:t>\X</a:t>
            </a:r>
            <a:r>
              <a:rPr lang="zh-TW" altLang="en-US" sz="2400" dirty="0"/>
              <a:t>軸</a:t>
            </a:r>
            <a:br>
              <a:rPr lang="en-US" altLang="zh-TW" sz="2400" dirty="0"/>
            </a:br>
            <a:r>
              <a:rPr lang="zh-TW" altLang="en-US" sz="2400" dirty="0"/>
              <a:t>將標題文字清除</a:t>
            </a:r>
            <a:endParaRPr lang="en-US" altLang="zh-TW" sz="2400" dirty="0"/>
          </a:p>
          <a:p>
            <a:pPr marL="457200" indent="-457200">
              <a:buFont typeface="+mj-lt"/>
              <a:buAutoNum type="arabicPeriod" startAt="8"/>
            </a:pPr>
            <a:r>
              <a:rPr lang="zh-TW" altLang="en-US" sz="2400" dirty="0"/>
              <a:t>切換至圖表選項</a:t>
            </a:r>
            <a:r>
              <a:rPr lang="en-US" altLang="zh-TW" sz="2400" dirty="0"/>
              <a:t>\</a:t>
            </a:r>
            <a:r>
              <a:rPr lang="zh-TW" altLang="en-US" sz="2400" dirty="0"/>
              <a:t>資料標籤</a:t>
            </a:r>
            <a:endParaRPr lang="en-US" altLang="zh-TW" sz="2400" dirty="0"/>
          </a:p>
          <a:p>
            <a:pPr marL="0" indent="0">
              <a:buNone/>
            </a:pPr>
            <a:r>
              <a:rPr lang="en-US" altLang="zh-TW" sz="2400" dirty="0"/>
              <a:t>    </a:t>
            </a:r>
            <a:r>
              <a:rPr lang="zh-TW" altLang="en-US" sz="2400" dirty="0"/>
              <a:t>將</a:t>
            </a:r>
            <a:r>
              <a:rPr lang="zh-TW" altLang="en-US" sz="2400" u="sng" dirty="0"/>
              <a:t>顯示</a:t>
            </a:r>
            <a:r>
              <a:rPr lang="zh-TW" altLang="en-US" sz="2400" dirty="0"/>
              <a:t>勾選</a:t>
            </a:r>
            <a:endParaRPr lang="en-US" altLang="zh-TW" sz="2400" dirty="0"/>
          </a:p>
          <a:p>
            <a:pPr marL="457200" indent="-457200">
              <a:buFont typeface="+mj-lt"/>
              <a:buAutoNum type="arabicPeriod" startAt="10"/>
            </a:pPr>
            <a:r>
              <a:rPr lang="zh-TW" altLang="en-US" sz="2400" dirty="0"/>
              <a:t>點選確定</a:t>
            </a:r>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152</a:t>
            </a:fld>
            <a:endParaRPr lang="zh-TW" altLang="en-US"/>
          </a:p>
        </p:txBody>
      </p:sp>
      <p:sp>
        <p:nvSpPr>
          <p:cNvPr id="4" name="標題 3"/>
          <p:cNvSpPr>
            <a:spLocks noGrp="1"/>
          </p:cNvSpPr>
          <p:nvPr>
            <p:ph type="title"/>
          </p:nvPr>
        </p:nvSpPr>
        <p:spPr/>
        <p:txBody>
          <a:bodyPr/>
          <a:lstStyle/>
          <a:p>
            <a:r>
              <a:rPr lang="zh-TW" altLang="en-US" dirty="0"/>
              <a:t>新增</a:t>
            </a:r>
            <a:r>
              <a:rPr lang="en-US" altLang="zh-TW" dirty="0"/>
              <a:t>Chart1 </a:t>
            </a:r>
            <a:r>
              <a:rPr lang="zh-TW" altLang="en-US" dirty="0"/>
              <a:t>來台人數趨勢 </a:t>
            </a:r>
            <a:r>
              <a:rPr lang="en-US" altLang="zh-TW" dirty="0"/>
              <a:t>6/7</a:t>
            </a:r>
            <a:endParaRPr lang="zh-TW" altLang="en-US" dirty="0"/>
          </a:p>
        </p:txBody>
      </p:sp>
      <p:pic>
        <p:nvPicPr>
          <p:cNvPr id="7" name="圖片 6">
            <a:extLst>
              <a:ext uri="{FF2B5EF4-FFF2-40B4-BE49-F238E27FC236}">
                <a16:creationId xmlns:a16="http://schemas.microsoft.com/office/drawing/2014/main" id="{439994E4-C271-4F54-B4E9-F9AD8F67474C}"/>
              </a:ext>
            </a:extLst>
          </p:cNvPr>
          <p:cNvPicPr>
            <a:picLocks noChangeAspect="1"/>
          </p:cNvPicPr>
          <p:nvPr/>
        </p:nvPicPr>
        <p:blipFill>
          <a:blip r:embed="rId2"/>
          <a:stretch>
            <a:fillRect/>
          </a:stretch>
        </p:blipFill>
        <p:spPr>
          <a:xfrm>
            <a:off x="3526222" y="2793767"/>
            <a:ext cx="3851529" cy="3685639"/>
          </a:xfrm>
          <a:prstGeom prst="rect">
            <a:avLst/>
          </a:prstGeom>
          <a:ln>
            <a:solidFill>
              <a:schemeClr val="accent1">
                <a:lumMod val="75000"/>
              </a:schemeClr>
            </a:solidFill>
          </a:ln>
        </p:spPr>
      </p:pic>
      <p:pic>
        <p:nvPicPr>
          <p:cNvPr id="12" name="圖片 11">
            <a:extLst>
              <a:ext uri="{FF2B5EF4-FFF2-40B4-BE49-F238E27FC236}">
                <a16:creationId xmlns:a16="http://schemas.microsoft.com/office/drawing/2014/main" id="{664C6EE6-03AE-4222-9386-40DCF91DCDFC}"/>
              </a:ext>
            </a:extLst>
          </p:cNvPr>
          <p:cNvPicPr>
            <a:picLocks noChangeAspect="1"/>
          </p:cNvPicPr>
          <p:nvPr/>
        </p:nvPicPr>
        <p:blipFill>
          <a:blip r:embed="rId3"/>
          <a:stretch>
            <a:fillRect/>
          </a:stretch>
        </p:blipFill>
        <p:spPr>
          <a:xfrm>
            <a:off x="7681648" y="1476193"/>
            <a:ext cx="4067704" cy="3905613"/>
          </a:xfrm>
          <a:prstGeom prst="rect">
            <a:avLst/>
          </a:prstGeom>
          <a:ln>
            <a:solidFill>
              <a:schemeClr val="accent1">
                <a:lumMod val="75000"/>
              </a:schemeClr>
            </a:solidFill>
          </a:ln>
        </p:spPr>
      </p:pic>
    </p:spTree>
    <p:extLst>
      <p:ext uri="{BB962C8B-B14F-4D97-AF65-F5344CB8AC3E}">
        <p14:creationId xmlns:p14="http://schemas.microsoft.com/office/powerpoint/2010/main" val="3906739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201403" y="1111348"/>
            <a:ext cx="10130474" cy="5245005"/>
          </a:xfrm>
        </p:spPr>
        <p:txBody>
          <a:bodyPr>
            <a:normAutofit/>
          </a:bodyPr>
          <a:lstStyle/>
          <a:p>
            <a:pPr>
              <a:buFont typeface="+mj-lt"/>
              <a:buAutoNum type="arabicPeriod" startAt="11"/>
            </a:pPr>
            <a:r>
              <a:rPr lang="zh-TW" altLang="en-US" sz="2400" dirty="0"/>
              <a:t>回至版面後，選取</a:t>
            </a:r>
            <a:r>
              <a:rPr lang="en-US" altLang="zh-TW" sz="2400" dirty="0"/>
              <a:t>Chart</a:t>
            </a:r>
            <a:br>
              <a:rPr lang="en-US" altLang="zh-TW" sz="2400" dirty="0"/>
            </a:br>
            <a:r>
              <a:rPr lang="zh-TW" altLang="en-US" sz="2400" dirty="0"/>
              <a:t>於</a:t>
            </a:r>
            <a:r>
              <a:rPr lang="zh-TW" altLang="en-US" sz="2400" u="sng" dirty="0"/>
              <a:t>快捷鍵</a:t>
            </a:r>
            <a:r>
              <a:rPr lang="zh-TW" altLang="en-US" sz="2400" dirty="0"/>
              <a:t>中選擇：資料標籤</a:t>
            </a:r>
            <a:br>
              <a:rPr lang="en-US" altLang="zh-TW" sz="2400" dirty="0"/>
            </a:br>
            <a:r>
              <a:rPr lang="zh-TW" altLang="en-US" sz="2400" dirty="0"/>
              <a:t>設定字型大小：</a:t>
            </a:r>
            <a:r>
              <a:rPr lang="en-US" altLang="zh-TW" sz="2400" dirty="0"/>
              <a:t>16</a:t>
            </a:r>
            <a:endParaRPr lang="zh-TW" altLang="en-US" sz="2400" dirty="0"/>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153</a:t>
            </a:fld>
            <a:endParaRPr lang="zh-TW" altLang="en-US"/>
          </a:p>
        </p:txBody>
      </p:sp>
      <p:sp>
        <p:nvSpPr>
          <p:cNvPr id="4" name="標題 3"/>
          <p:cNvSpPr>
            <a:spLocks noGrp="1"/>
          </p:cNvSpPr>
          <p:nvPr>
            <p:ph type="title"/>
          </p:nvPr>
        </p:nvSpPr>
        <p:spPr/>
        <p:txBody>
          <a:bodyPr/>
          <a:lstStyle/>
          <a:p>
            <a:r>
              <a:rPr lang="zh-TW" altLang="en-US" dirty="0"/>
              <a:t>新增</a:t>
            </a:r>
            <a:r>
              <a:rPr lang="en-US" altLang="zh-TW" dirty="0"/>
              <a:t>Chart1 </a:t>
            </a:r>
            <a:r>
              <a:rPr lang="zh-TW" altLang="en-US" dirty="0"/>
              <a:t>來台人數趨勢 </a:t>
            </a:r>
            <a:r>
              <a:rPr lang="en-US" altLang="zh-TW" dirty="0"/>
              <a:t>7/7</a:t>
            </a:r>
            <a:endParaRPr lang="zh-TW" altLang="en-US" dirty="0"/>
          </a:p>
        </p:txBody>
      </p:sp>
      <p:sp>
        <p:nvSpPr>
          <p:cNvPr id="7" name="矩形 6"/>
          <p:cNvSpPr/>
          <p:nvPr/>
        </p:nvSpPr>
        <p:spPr>
          <a:xfrm>
            <a:off x="7074229" y="5030827"/>
            <a:ext cx="511728" cy="2684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pic>
        <p:nvPicPr>
          <p:cNvPr id="5" name="圖片 4">
            <a:extLst>
              <a:ext uri="{FF2B5EF4-FFF2-40B4-BE49-F238E27FC236}">
                <a16:creationId xmlns:a16="http://schemas.microsoft.com/office/drawing/2014/main" id="{69FE779B-16CC-4188-91DD-A05C6485202A}"/>
              </a:ext>
            </a:extLst>
          </p:cNvPr>
          <p:cNvPicPr>
            <a:picLocks noChangeAspect="1"/>
          </p:cNvPicPr>
          <p:nvPr/>
        </p:nvPicPr>
        <p:blipFill>
          <a:blip r:embed="rId2"/>
          <a:stretch>
            <a:fillRect/>
          </a:stretch>
        </p:blipFill>
        <p:spPr>
          <a:xfrm>
            <a:off x="4616702" y="2331631"/>
            <a:ext cx="5614736" cy="4024722"/>
          </a:xfrm>
          <a:prstGeom prst="rect">
            <a:avLst/>
          </a:prstGeom>
          <a:ln>
            <a:solidFill>
              <a:schemeClr val="accent1">
                <a:lumMod val="75000"/>
              </a:schemeClr>
            </a:solidFill>
          </a:ln>
        </p:spPr>
      </p:pic>
    </p:spTree>
    <p:extLst>
      <p:ext uri="{BB962C8B-B14F-4D97-AF65-F5344CB8AC3E}">
        <p14:creationId xmlns:p14="http://schemas.microsoft.com/office/powerpoint/2010/main" val="350108288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026942" y="1111348"/>
            <a:ext cx="10304935" cy="5245005"/>
          </a:xfrm>
        </p:spPr>
        <p:txBody>
          <a:bodyPr/>
          <a:lstStyle/>
          <a:p>
            <a:pPr>
              <a:buFont typeface="+mj-lt"/>
              <a:buAutoNum type="arabicPeriod"/>
            </a:pPr>
            <a:r>
              <a:rPr lang="zh-TW" altLang="en-US" sz="2400" dirty="0"/>
              <a:t>再新增一個</a:t>
            </a:r>
            <a:r>
              <a:rPr lang="en-US" altLang="zh-TW" sz="2400" dirty="0"/>
              <a:t>Chart</a:t>
            </a:r>
            <a:r>
              <a:rPr lang="zh-TW" altLang="en-US" sz="2400" dirty="0"/>
              <a:t>至畫面上</a:t>
            </a:r>
            <a:endParaRPr lang="en-US" altLang="zh-TW" sz="2400" dirty="0"/>
          </a:p>
          <a:p>
            <a:pPr>
              <a:buFont typeface="+mj-lt"/>
              <a:buAutoNum type="arabicPeriod"/>
            </a:pPr>
            <a:r>
              <a:rPr lang="zh-TW" altLang="en-US" sz="2400" dirty="0"/>
              <a:t>拖曳選需要的欄位如下</a:t>
            </a:r>
            <a:br>
              <a:rPr lang="en-US" altLang="zh-TW" sz="2400" dirty="0"/>
            </a:br>
            <a:r>
              <a:rPr lang="en-US" altLang="zh-TW" sz="2400" dirty="0"/>
              <a:t>X</a:t>
            </a:r>
            <a:r>
              <a:rPr lang="zh-TW" altLang="en-US" sz="2400" dirty="0"/>
              <a:t>軸：目的</a:t>
            </a:r>
            <a:br>
              <a:rPr lang="en-US" altLang="zh-TW" sz="2400" dirty="0"/>
            </a:br>
            <a:r>
              <a:rPr lang="en-US" altLang="zh-TW" sz="2400" dirty="0"/>
              <a:t>Y</a:t>
            </a:r>
            <a:r>
              <a:rPr lang="zh-TW" altLang="en-US" sz="2400" dirty="0"/>
              <a:t>軸：各國人數</a:t>
            </a:r>
            <a:endParaRPr lang="en-US" altLang="zh-TW" sz="2400" dirty="0"/>
          </a:p>
          <a:p>
            <a:pPr>
              <a:buFont typeface="+mj-lt"/>
              <a:buAutoNum type="arabicPeriod"/>
            </a:pPr>
            <a:endParaRPr lang="en-US" altLang="zh-TW" sz="2400" dirty="0"/>
          </a:p>
          <a:p>
            <a:endParaRPr lang="zh-TW" altLang="en-US" dirty="0"/>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154</a:t>
            </a:fld>
            <a:endParaRPr lang="zh-TW" altLang="en-US"/>
          </a:p>
        </p:txBody>
      </p:sp>
      <p:sp>
        <p:nvSpPr>
          <p:cNvPr id="4" name="標題 3"/>
          <p:cNvSpPr>
            <a:spLocks noGrp="1"/>
          </p:cNvSpPr>
          <p:nvPr>
            <p:ph type="title"/>
          </p:nvPr>
        </p:nvSpPr>
        <p:spPr/>
        <p:txBody>
          <a:bodyPr/>
          <a:lstStyle/>
          <a:p>
            <a:r>
              <a:rPr lang="zh-TW" altLang="en-US" dirty="0"/>
              <a:t>新增</a:t>
            </a:r>
            <a:r>
              <a:rPr lang="en-US" altLang="zh-TW" dirty="0"/>
              <a:t>Chart2</a:t>
            </a:r>
            <a:r>
              <a:rPr lang="zh-TW" altLang="en-US" dirty="0"/>
              <a:t> 各國來台目的 </a:t>
            </a:r>
            <a:r>
              <a:rPr lang="en-US" altLang="zh-TW" dirty="0"/>
              <a:t>1/4</a:t>
            </a:r>
            <a:r>
              <a:rPr lang="zh-TW" altLang="en-US" dirty="0"/>
              <a:t> </a:t>
            </a:r>
          </a:p>
        </p:txBody>
      </p:sp>
      <p:pic>
        <p:nvPicPr>
          <p:cNvPr id="5" name="圖片 4"/>
          <p:cNvPicPr>
            <a:picLocks noChangeAspect="1"/>
          </p:cNvPicPr>
          <p:nvPr/>
        </p:nvPicPr>
        <p:blipFill>
          <a:blip r:embed="rId2"/>
          <a:stretch>
            <a:fillRect/>
          </a:stretch>
        </p:blipFill>
        <p:spPr>
          <a:xfrm>
            <a:off x="5016857" y="1886465"/>
            <a:ext cx="5952401" cy="4469888"/>
          </a:xfrm>
          <a:prstGeom prst="rect">
            <a:avLst/>
          </a:prstGeom>
          <a:ln>
            <a:solidFill>
              <a:schemeClr val="accent1"/>
            </a:solidFill>
          </a:ln>
        </p:spPr>
      </p:pic>
    </p:spTree>
    <p:extLst>
      <p:ext uri="{BB962C8B-B14F-4D97-AF65-F5344CB8AC3E}">
        <p14:creationId xmlns:p14="http://schemas.microsoft.com/office/powerpoint/2010/main" val="14910768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012874" y="1083212"/>
            <a:ext cx="10319003" cy="5273141"/>
          </a:xfrm>
        </p:spPr>
        <p:txBody>
          <a:bodyPr>
            <a:normAutofit/>
          </a:bodyPr>
          <a:lstStyle/>
          <a:p>
            <a:pPr>
              <a:buFont typeface="+mj-lt"/>
              <a:buAutoNum type="arabicPeriod" startAt="3"/>
            </a:pPr>
            <a:r>
              <a:rPr lang="zh-TW" altLang="en-US" sz="2400" dirty="0"/>
              <a:t>設定 圖表選項</a:t>
            </a:r>
            <a:r>
              <a:rPr lang="en-US" altLang="zh-TW" sz="2400" dirty="0"/>
              <a:t>\</a:t>
            </a:r>
            <a:r>
              <a:rPr lang="zh-TW" altLang="en-US" sz="2400" dirty="0"/>
              <a:t>資料列表</a:t>
            </a:r>
            <a:endParaRPr lang="en-US" altLang="zh-TW" sz="2400" dirty="0"/>
          </a:p>
          <a:p>
            <a:pPr marL="0" indent="0">
              <a:buNone/>
            </a:pPr>
            <a:r>
              <a:rPr lang="en-US" altLang="zh-TW" sz="2400" dirty="0"/>
              <a:t>   </a:t>
            </a:r>
            <a:r>
              <a:rPr lang="zh-TW" altLang="en-US" sz="2400" dirty="0"/>
              <a:t>顯示</a:t>
            </a:r>
            <a:r>
              <a:rPr lang="en-US" altLang="zh-TW" sz="2400" dirty="0"/>
              <a:t>:</a:t>
            </a:r>
            <a:r>
              <a:rPr lang="zh-TW" altLang="en-US" sz="2400" dirty="0"/>
              <a:t>勾選</a:t>
            </a:r>
            <a:br>
              <a:rPr lang="en-US" altLang="zh-TW" sz="2400" dirty="0"/>
            </a:br>
            <a:r>
              <a:rPr lang="zh-TW" altLang="en-US" sz="2400" dirty="0"/>
              <a:t>   字型大小：</a:t>
            </a:r>
            <a:r>
              <a:rPr lang="en-US" altLang="zh-TW" sz="2400" dirty="0"/>
              <a:t>16</a:t>
            </a:r>
            <a:br>
              <a:rPr lang="en-US" altLang="zh-TW" sz="2400" dirty="0"/>
            </a:br>
            <a:r>
              <a:rPr lang="en-US" altLang="zh-TW" sz="2400" dirty="0"/>
              <a:t>   </a:t>
            </a:r>
            <a:r>
              <a:rPr lang="zh-TW" altLang="en-US" sz="2400" dirty="0"/>
              <a:t>再點選套用即可看到效果</a:t>
            </a:r>
            <a:endParaRPr lang="en-US" altLang="zh-TW" sz="2400" dirty="0"/>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155</a:t>
            </a:fld>
            <a:endParaRPr lang="zh-TW" altLang="en-US"/>
          </a:p>
        </p:txBody>
      </p:sp>
      <p:sp>
        <p:nvSpPr>
          <p:cNvPr id="4" name="標題 3"/>
          <p:cNvSpPr>
            <a:spLocks noGrp="1"/>
          </p:cNvSpPr>
          <p:nvPr>
            <p:ph type="title"/>
          </p:nvPr>
        </p:nvSpPr>
        <p:spPr/>
        <p:txBody>
          <a:bodyPr/>
          <a:lstStyle/>
          <a:p>
            <a:r>
              <a:rPr lang="zh-TW" altLang="en-US" dirty="0"/>
              <a:t>新增</a:t>
            </a:r>
            <a:r>
              <a:rPr lang="en-US" altLang="zh-TW" dirty="0"/>
              <a:t>Chart2</a:t>
            </a:r>
            <a:r>
              <a:rPr lang="zh-TW" altLang="en-US" dirty="0"/>
              <a:t> 各國來台目的 </a:t>
            </a:r>
            <a:r>
              <a:rPr lang="en-US" altLang="zh-TW" dirty="0"/>
              <a:t>2/4</a:t>
            </a:r>
            <a:endParaRPr lang="zh-TW" altLang="en-US" dirty="0"/>
          </a:p>
        </p:txBody>
      </p:sp>
      <p:pic>
        <p:nvPicPr>
          <p:cNvPr id="6" name="圖片 5"/>
          <p:cNvPicPr>
            <a:picLocks noChangeAspect="1"/>
          </p:cNvPicPr>
          <p:nvPr/>
        </p:nvPicPr>
        <p:blipFill rotWithShape="1">
          <a:blip r:embed="rId2"/>
          <a:srcRect t="10330"/>
          <a:stretch/>
        </p:blipFill>
        <p:spPr>
          <a:xfrm>
            <a:off x="5695906" y="1655806"/>
            <a:ext cx="4874803" cy="4618169"/>
          </a:xfrm>
          <a:prstGeom prst="rect">
            <a:avLst/>
          </a:prstGeom>
          <a:ln>
            <a:solidFill>
              <a:schemeClr val="accent1"/>
            </a:solidFill>
          </a:ln>
        </p:spPr>
      </p:pic>
      <p:sp>
        <p:nvSpPr>
          <p:cNvPr id="7" name="矩形 6"/>
          <p:cNvSpPr/>
          <p:nvPr/>
        </p:nvSpPr>
        <p:spPr>
          <a:xfrm>
            <a:off x="6590315" y="4596715"/>
            <a:ext cx="543697" cy="2306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8431472" y="4296034"/>
            <a:ext cx="523102" cy="3006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960624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139483" y="1125415"/>
            <a:ext cx="10192394" cy="5230938"/>
          </a:xfrm>
        </p:spPr>
        <p:txBody>
          <a:bodyPr>
            <a:normAutofit/>
          </a:bodyPr>
          <a:lstStyle/>
          <a:p>
            <a:pPr>
              <a:buFont typeface="+mj-lt"/>
              <a:buAutoNum type="arabicPeriod" startAt="4"/>
            </a:pPr>
            <a:r>
              <a:rPr lang="zh-TW" altLang="en-US" sz="2400" dirty="0"/>
              <a:t>在</a:t>
            </a:r>
            <a:r>
              <a:rPr lang="en-US" altLang="zh-TW" sz="2400" dirty="0"/>
              <a:t>Y</a:t>
            </a:r>
            <a:r>
              <a:rPr lang="zh-TW" altLang="en-US" sz="2400" dirty="0"/>
              <a:t>軸對 </a:t>
            </a:r>
            <a:r>
              <a:rPr lang="zh-TW" altLang="en-US" sz="2400" u="sng" dirty="0"/>
              <a:t>各國人數</a:t>
            </a:r>
            <a:r>
              <a:rPr lang="zh-TW" altLang="en-US" sz="2400" dirty="0"/>
              <a:t>按右鍵，設定 反向排序</a:t>
            </a:r>
            <a:endParaRPr lang="en-US" altLang="zh-TW" sz="2400" dirty="0"/>
          </a:p>
          <a:p>
            <a:pPr>
              <a:buFont typeface="+mj-lt"/>
              <a:buAutoNum type="arabicPeriod" startAt="4"/>
            </a:pPr>
            <a:r>
              <a:rPr lang="zh-TW" altLang="en-US" sz="2400" dirty="0"/>
              <a:t>設定完畢後點選</a:t>
            </a:r>
            <a:r>
              <a:rPr lang="zh-TW" altLang="en-US" sz="2400" u="sng" dirty="0"/>
              <a:t>確定</a:t>
            </a:r>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156</a:t>
            </a:fld>
            <a:endParaRPr lang="zh-TW" altLang="en-US"/>
          </a:p>
        </p:txBody>
      </p:sp>
      <p:sp>
        <p:nvSpPr>
          <p:cNvPr id="4" name="標題 3"/>
          <p:cNvSpPr>
            <a:spLocks noGrp="1"/>
          </p:cNvSpPr>
          <p:nvPr>
            <p:ph type="title"/>
          </p:nvPr>
        </p:nvSpPr>
        <p:spPr/>
        <p:txBody>
          <a:bodyPr/>
          <a:lstStyle/>
          <a:p>
            <a:r>
              <a:rPr lang="zh-TW" altLang="en-US" dirty="0"/>
              <a:t>新增</a:t>
            </a:r>
            <a:r>
              <a:rPr lang="en-US" altLang="zh-TW" dirty="0"/>
              <a:t>Chart2</a:t>
            </a:r>
            <a:r>
              <a:rPr lang="zh-TW" altLang="en-US" dirty="0"/>
              <a:t> 各國來台目的 </a:t>
            </a:r>
            <a:r>
              <a:rPr lang="en-US" altLang="zh-TW" dirty="0"/>
              <a:t>3/4</a:t>
            </a:r>
            <a:endParaRPr lang="zh-TW" altLang="en-US" dirty="0"/>
          </a:p>
        </p:txBody>
      </p:sp>
      <p:pic>
        <p:nvPicPr>
          <p:cNvPr id="6" name="圖片 5">
            <a:extLst>
              <a:ext uri="{FF2B5EF4-FFF2-40B4-BE49-F238E27FC236}">
                <a16:creationId xmlns:a16="http://schemas.microsoft.com/office/drawing/2014/main" id="{4B69D5B2-AD4A-4E9A-A870-63927DFF563F}"/>
              </a:ext>
            </a:extLst>
          </p:cNvPr>
          <p:cNvPicPr>
            <a:picLocks noChangeAspect="1"/>
          </p:cNvPicPr>
          <p:nvPr/>
        </p:nvPicPr>
        <p:blipFill>
          <a:blip r:embed="rId2"/>
          <a:stretch>
            <a:fillRect/>
          </a:stretch>
        </p:blipFill>
        <p:spPr>
          <a:xfrm>
            <a:off x="4751053" y="1828758"/>
            <a:ext cx="5927722" cy="4414593"/>
          </a:xfrm>
          <a:prstGeom prst="rect">
            <a:avLst/>
          </a:prstGeom>
          <a:ln>
            <a:solidFill>
              <a:schemeClr val="accent1"/>
            </a:solidFill>
          </a:ln>
        </p:spPr>
      </p:pic>
    </p:spTree>
    <p:extLst>
      <p:ext uri="{BB962C8B-B14F-4D97-AF65-F5344CB8AC3E}">
        <p14:creationId xmlns:p14="http://schemas.microsoft.com/office/powerpoint/2010/main" val="30513775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201404" y="1106312"/>
            <a:ext cx="9583191" cy="1789865"/>
          </a:xfrm>
        </p:spPr>
        <p:txBody>
          <a:bodyPr>
            <a:normAutofit/>
          </a:bodyPr>
          <a:lstStyle/>
          <a:p>
            <a:r>
              <a:rPr lang="zh-TW" altLang="en-US" sz="2400" dirty="0"/>
              <a:t>顯示結果</a:t>
            </a:r>
            <a:endParaRPr lang="en-US" altLang="zh-TW" sz="2400" dirty="0"/>
          </a:p>
          <a:p>
            <a:r>
              <a:rPr lang="en-US" altLang="zh-TW" sz="2400" u="sng" dirty="0"/>
              <a:t>Chart </a:t>
            </a:r>
            <a:r>
              <a:rPr lang="zh-TW" altLang="en-US" sz="2400" u="sng" dirty="0"/>
              <a:t>資料列表</a:t>
            </a:r>
            <a:r>
              <a:rPr lang="zh-TW" altLang="en-US" sz="2400" dirty="0"/>
              <a:t>可以同顯示統計圖</a:t>
            </a:r>
            <a:r>
              <a:rPr lang="en-US" altLang="zh-TW" sz="2400" dirty="0"/>
              <a:t>&amp;</a:t>
            </a:r>
            <a:r>
              <a:rPr lang="zh-TW" altLang="en-US" sz="2400" dirty="0"/>
              <a:t>資料，當數值過大時會自動以千</a:t>
            </a:r>
            <a:r>
              <a:rPr lang="en-US" altLang="zh-TW" sz="2400" dirty="0"/>
              <a:t>(K)</a:t>
            </a:r>
            <a:r>
              <a:rPr lang="zh-TW" altLang="en-US" sz="2400" dirty="0"/>
              <a:t>或百萬</a:t>
            </a:r>
            <a:r>
              <a:rPr lang="en-US" altLang="zh-TW" sz="2400" dirty="0"/>
              <a:t>(M)</a:t>
            </a:r>
            <a:r>
              <a:rPr lang="zh-TW" altLang="en-US" sz="2400" dirty="0"/>
              <a:t>當單位顯示</a:t>
            </a:r>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157</a:t>
            </a:fld>
            <a:endParaRPr lang="zh-TW" altLang="en-US"/>
          </a:p>
        </p:txBody>
      </p:sp>
      <p:sp>
        <p:nvSpPr>
          <p:cNvPr id="4" name="標題 3"/>
          <p:cNvSpPr>
            <a:spLocks noGrp="1"/>
          </p:cNvSpPr>
          <p:nvPr>
            <p:ph type="title"/>
          </p:nvPr>
        </p:nvSpPr>
        <p:spPr/>
        <p:txBody>
          <a:bodyPr/>
          <a:lstStyle/>
          <a:p>
            <a:r>
              <a:rPr lang="zh-TW" altLang="en-US" dirty="0"/>
              <a:t>新增</a:t>
            </a:r>
            <a:r>
              <a:rPr lang="en-US" altLang="zh-TW" dirty="0"/>
              <a:t>Chart2</a:t>
            </a:r>
            <a:r>
              <a:rPr lang="zh-TW" altLang="en-US" dirty="0"/>
              <a:t> 各國來台目的 </a:t>
            </a:r>
            <a:r>
              <a:rPr lang="en-US" altLang="zh-TW" dirty="0"/>
              <a:t>4/4</a:t>
            </a:r>
            <a:endParaRPr lang="zh-TW" altLang="en-US" dirty="0"/>
          </a:p>
        </p:txBody>
      </p:sp>
      <p:pic>
        <p:nvPicPr>
          <p:cNvPr id="6" name="圖片 5"/>
          <p:cNvPicPr>
            <a:picLocks noChangeAspect="1"/>
          </p:cNvPicPr>
          <p:nvPr/>
        </p:nvPicPr>
        <p:blipFill>
          <a:blip r:embed="rId2"/>
          <a:stretch>
            <a:fillRect/>
          </a:stretch>
        </p:blipFill>
        <p:spPr>
          <a:xfrm>
            <a:off x="3467100" y="2896176"/>
            <a:ext cx="4638976" cy="3282294"/>
          </a:xfrm>
          <a:prstGeom prst="rect">
            <a:avLst/>
          </a:prstGeom>
          <a:ln>
            <a:solidFill>
              <a:schemeClr val="accent1"/>
            </a:solidFill>
          </a:ln>
        </p:spPr>
      </p:pic>
    </p:spTree>
    <p:extLst>
      <p:ext uri="{BB962C8B-B14F-4D97-AF65-F5344CB8AC3E}">
        <p14:creationId xmlns:p14="http://schemas.microsoft.com/office/powerpoint/2010/main" val="53114124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178990" y="1083212"/>
            <a:ext cx="10152887" cy="2882507"/>
          </a:xfrm>
        </p:spPr>
        <p:txBody>
          <a:bodyPr>
            <a:normAutofit/>
          </a:bodyPr>
          <a:lstStyle/>
          <a:p>
            <a:pPr>
              <a:buFont typeface="+mj-lt"/>
              <a:buAutoNum type="arabicPeriod"/>
            </a:pPr>
            <a:r>
              <a:rPr lang="zh-TW" altLang="en-US" sz="2400" dirty="0"/>
              <a:t>拖拉</a:t>
            </a:r>
            <a:r>
              <a:rPr lang="en-US" altLang="zh-TW" sz="2400" dirty="0"/>
              <a:t>PivotGrid</a:t>
            </a:r>
            <a:r>
              <a:rPr lang="zh-TW" altLang="en-US" sz="2400" dirty="0"/>
              <a:t>至設計區塊</a:t>
            </a:r>
            <a:endParaRPr lang="en-US" altLang="zh-TW" sz="2400" dirty="0"/>
          </a:p>
          <a:p>
            <a:pPr>
              <a:buFont typeface="+mj-lt"/>
              <a:buAutoNum type="arabicPeriod"/>
            </a:pPr>
            <a:r>
              <a:rPr lang="zh-TW" altLang="en-US" sz="2400" dirty="0"/>
              <a:t>從規格樹拖拉欄位</a:t>
            </a:r>
            <a:br>
              <a:rPr lang="en-US" altLang="zh-TW" sz="2400" dirty="0"/>
            </a:br>
            <a:r>
              <a:rPr lang="zh-TW" altLang="en-US" sz="2400" dirty="0"/>
              <a:t>欄：年份</a:t>
            </a:r>
            <a:r>
              <a:rPr lang="en-US" altLang="zh-TW" sz="2400" dirty="0"/>
              <a:t>_</a:t>
            </a:r>
            <a:r>
              <a:rPr lang="zh-TW" altLang="en-US" sz="2400" dirty="0"/>
              <a:t>年</a:t>
            </a:r>
            <a:br>
              <a:rPr lang="en-US" altLang="zh-TW" sz="2400" dirty="0"/>
            </a:br>
            <a:r>
              <a:rPr lang="zh-TW" altLang="en-US" sz="2400" dirty="0"/>
              <a:t>列：國家</a:t>
            </a:r>
            <a:br>
              <a:rPr lang="en-US" altLang="zh-TW" sz="2400" dirty="0"/>
            </a:br>
            <a:r>
              <a:rPr lang="zh-TW" altLang="en-US" sz="2400" dirty="0"/>
              <a:t>資料區域：各國人數</a:t>
            </a:r>
          </a:p>
          <a:p>
            <a:pPr>
              <a:buFont typeface="+mj-lt"/>
              <a:buAutoNum type="arabicPeriod"/>
            </a:pPr>
            <a:endParaRPr lang="zh-TW" altLang="en-US" sz="2400" dirty="0"/>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158</a:t>
            </a:fld>
            <a:endParaRPr lang="zh-TW" altLang="en-US"/>
          </a:p>
        </p:txBody>
      </p:sp>
      <p:sp>
        <p:nvSpPr>
          <p:cNvPr id="4" name="標題 3"/>
          <p:cNvSpPr>
            <a:spLocks noGrp="1"/>
          </p:cNvSpPr>
          <p:nvPr>
            <p:ph type="title"/>
          </p:nvPr>
        </p:nvSpPr>
        <p:spPr/>
        <p:txBody>
          <a:bodyPr/>
          <a:lstStyle/>
          <a:p>
            <a:r>
              <a:rPr lang="zh-TW" altLang="en-US" dirty="0"/>
              <a:t>新增</a:t>
            </a:r>
            <a:r>
              <a:rPr lang="en-US" altLang="zh-TW" dirty="0"/>
              <a:t>PivotGrid</a:t>
            </a:r>
            <a:endParaRPr lang="zh-TW" altLang="en-US" dirty="0"/>
          </a:p>
        </p:txBody>
      </p:sp>
      <p:pic>
        <p:nvPicPr>
          <p:cNvPr id="6" name="圖片 5">
            <a:extLst>
              <a:ext uri="{FF2B5EF4-FFF2-40B4-BE49-F238E27FC236}">
                <a16:creationId xmlns:a16="http://schemas.microsoft.com/office/drawing/2014/main" id="{3AE313CA-A86E-4EA8-AE27-50D99131240A}"/>
              </a:ext>
            </a:extLst>
          </p:cNvPr>
          <p:cNvPicPr>
            <a:picLocks noChangeAspect="1"/>
          </p:cNvPicPr>
          <p:nvPr/>
        </p:nvPicPr>
        <p:blipFill>
          <a:blip r:embed="rId2"/>
          <a:stretch>
            <a:fillRect/>
          </a:stretch>
        </p:blipFill>
        <p:spPr>
          <a:xfrm>
            <a:off x="4675635" y="2828151"/>
            <a:ext cx="4709136" cy="3650689"/>
          </a:xfrm>
          <a:prstGeom prst="rect">
            <a:avLst/>
          </a:prstGeom>
          <a:ln>
            <a:solidFill>
              <a:schemeClr val="accent1">
                <a:lumMod val="75000"/>
              </a:schemeClr>
            </a:solidFill>
          </a:ln>
        </p:spPr>
      </p:pic>
      <p:pic>
        <p:nvPicPr>
          <p:cNvPr id="7" name="圖片 6">
            <a:extLst>
              <a:ext uri="{FF2B5EF4-FFF2-40B4-BE49-F238E27FC236}">
                <a16:creationId xmlns:a16="http://schemas.microsoft.com/office/drawing/2014/main" id="{1A4DE88D-4DE9-410C-8470-F3B6A90B3804}"/>
              </a:ext>
            </a:extLst>
          </p:cNvPr>
          <p:cNvPicPr>
            <a:picLocks noChangeAspect="1"/>
          </p:cNvPicPr>
          <p:nvPr/>
        </p:nvPicPr>
        <p:blipFill>
          <a:blip r:embed="rId3"/>
          <a:stretch>
            <a:fillRect/>
          </a:stretch>
        </p:blipFill>
        <p:spPr>
          <a:xfrm>
            <a:off x="6096001" y="1446511"/>
            <a:ext cx="4917009" cy="3657178"/>
          </a:xfrm>
          <a:prstGeom prst="rect">
            <a:avLst/>
          </a:prstGeom>
          <a:ln>
            <a:solidFill>
              <a:schemeClr val="accent1">
                <a:lumMod val="75000"/>
              </a:schemeClr>
            </a:solidFill>
          </a:ln>
        </p:spPr>
      </p:pic>
    </p:spTree>
    <p:extLst>
      <p:ext uri="{BB962C8B-B14F-4D97-AF65-F5344CB8AC3E}">
        <p14:creationId xmlns:p14="http://schemas.microsoft.com/office/powerpoint/2010/main" val="404085255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201403" y="1244601"/>
            <a:ext cx="10130474" cy="5111752"/>
          </a:xfrm>
        </p:spPr>
        <p:txBody>
          <a:bodyPr/>
          <a:lstStyle/>
          <a:p>
            <a:pPr>
              <a:buFont typeface="+mj-lt"/>
              <a:buAutoNum type="arabicPeriod" startAt="3"/>
            </a:pPr>
            <a:r>
              <a:rPr lang="zh-TW" altLang="en-US" sz="2400" dirty="0"/>
              <a:t>游標移至</a:t>
            </a:r>
            <a:r>
              <a:rPr lang="zh-TW" altLang="en-US" sz="2400" u="sng" dirty="0"/>
              <a:t>各國人數</a:t>
            </a:r>
            <a:r>
              <a:rPr lang="en-US" altLang="zh-TW" sz="2400" dirty="0"/>
              <a:t> </a:t>
            </a:r>
            <a:r>
              <a:rPr lang="zh-TW" altLang="en-US" sz="2400" dirty="0"/>
              <a:t>按右鍵</a:t>
            </a:r>
            <a:r>
              <a:rPr lang="en-US" altLang="zh-TW" sz="2400" dirty="0"/>
              <a:t>/</a:t>
            </a:r>
            <a:r>
              <a:rPr lang="zh-TW" altLang="en-US" sz="2400" dirty="0"/>
              <a:t>期間運算</a:t>
            </a:r>
            <a:r>
              <a:rPr lang="en-US" altLang="zh-TW" sz="2400" dirty="0"/>
              <a:t>/</a:t>
            </a:r>
            <a:r>
              <a:rPr lang="zh-TW" altLang="en-US" sz="2400" dirty="0"/>
              <a:t>成長率</a:t>
            </a:r>
            <a:r>
              <a:rPr lang="en-US" altLang="zh-TW" sz="2400" dirty="0"/>
              <a:t>/</a:t>
            </a:r>
            <a:r>
              <a:rPr lang="zh-TW" altLang="en-US" sz="2400" dirty="0"/>
              <a:t>上期 ，新增成長率</a:t>
            </a:r>
            <a:endParaRPr lang="en-US" altLang="zh-TW" sz="2400" dirty="0"/>
          </a:p>
          <a:p>
            <a:endParaRPr lang="zh-TW" altLang="en-US" dirty="0"/>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159</a:t>
            </a:fld>
            <a:endParaRPr lang="zh-TW" altLang="en-US"/>
          </a:p>
        </p:txBody>
      </p:sp>
      <p:sp>
        <p:nvSpPr>
          <p:cNvPr id="4" name="標題 3"/>
          <p:cNvSpPr>
            <a:spLocks noGrp="1"/>
          </p:cNvSpPr>
          <p:nvPr>
            <p:ph type="title"/>
          </p:nvPr>
        </p:nvSpPr>
        <p:spPr/>
        <p:txBody>
          <a:bodyPr/>
          <a:lstStyle/>
          <a:p>
            <a:r>
              <a:rPr lang="zh-TW" altLang="en-US" dirty="0"/>
              <a:t>新增</a:t>
            </a:r>
            <a:r>
              <a:rPr lang="en-US" altLang="zh-TW" dirty="0"/>
              <a:t>PivotGrid</a:t>
            </a:r>
            <a:endParaRPr lang="zh-TW" altLang="en-US" dirty="0"/>
          </a:p>
        </p:txBody>
      </p:sp>
      <p:pic>
        <p:nvPicPr>
          <p:cNvPr id="7" name="圖片 6"/>
          <p:cNvPicPr>
            <a:picLocks noChangeAspect="1"/>
          </p:cNvPicPr>
          <p:nvPr/>
        </p:nvPicPr>
        <p:blipFill>
          <a:blip r:embed="rId2"/>
          <a:stretch>
            <a:fillRect/>
          </a:stretch>
        </p:blipFill>
        <p:spPr>
          <a:xfrm>
            <a:off x="4805840" y="1933427"/>
            <a:ext cx="5911979" cy="4422927"/>
          </a:xfrm>
          <a:prstGeom prst="rect">
            <a:avLst/>
          </a:prstGeom>
          <a:ln>
            <a:solidFill>
              <a:schemeClr val="accent1"/>
            </a:solidFill>
          </a:ln>
        </p:spPr>
      </p:pic>
      <p:pic>
        <p:nvPicPr>
          <p:cNvPr id="6" name="圖片 5"/>
          <p:cNvPicPr>
            <a:picLocks noChangeAspect="1"/>
          </p:cNvPicPr>
          <p:nvPr/>
        </p:nvPicPr>
        <p:blipFill rotWithShape="1">
          <a:blip r:embed="rId3"/>
          <a:srcRect l="23801"/>
          <a:stretch/>
        </p:blipFill>
        <p:spPr>
          <a:xfrm>
            <a:off x="1474617" y="1933426"/>
            <a:ext cx="5173400" cy="2644218"/>
          </a:xfrm>
          <a:prstGeom prst="rect">
            <a:avLst/>
          </a:prstGeom>
          <a:ln>
            <a:solidFill>
              <a:schemeClr val="accent1"/>
            </a:solidFill>
          </a:ln>
        </p:spPr>
      </p:pic>
      <p:sp>
        <p:nvSpPr>
          <p:cNvPr id="10" name="矩形 9"/>
          <p:cNvSpPr/>
          <p:nvPr/>
        </p:nvSpPr>
        <p:spPr>
          <a:xfrm>
            <a:off x="5486444" y="3724632"/>
            <a:ext cx="1161574" cy="13067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Tree>
    <p:extLst>
      <p:ext uri="{BB962C8B-B14F-4D97-AF65-F5344CB8AC3E}">
        <p14:creationId xmlns:p14="http://schemas.microsoft.com/office/powerpoint/2010/main" val="2085158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載入狀態監控</a:t>
            </a:r>
          </a:p>
        </p:txBody>
      </p:sp>
      <p:pic>
        <p:nvPicPr>
          <p:cNvPr id="6" name="圖片 5"/>
          <p:cNvPicPr>
            <a:picLocks noChangeAspect="1"/>
          </p:cNvPicPr>
          <p:nvPr/>
        </p:nvPicPr>
        <p:blipFill>
          <a:blip r:embed="rId2"/>
          <a:stretch>
            <a:fillRect/>
          </a:stretch>
        </p:blipFill>
        <p:spPr>
          <a:xfrm>
            <a:off x="1114973" y="1728461"/>
            <a:ext cx="9563802" cy="1891949"/>
          </a:xfrm>
          <a:prstGeom prst="rect">
            <a:avLst/>
          </a:prstGeom>
          <a:ln>
            <a:solidFill>
              <a:schemeClr val="accent1"/>
            </a:solidFill>
          </a:ln>
        </p:spPr>
      </p:pic>
      <p:sp>
        <p:nvSpPr>
          <p:cNvPr id="2" name="投影片編號版面配置區 1"/>
          <p:cNvSpPr>
            <a:spLocks noGrp="1"/>
          </p:cNvSpPr>
          <p:nvPr>
            <p:ph type="sldNum" sz="quarter" idx="12"/>
          </p:nvPr>
        </p:nvSpPr>
        <p:spPr/>
        <p:txBody>
          <a:bodyPr/>
          <a:lstStyle/>
          <a:p>
            <a:fld id="{9860EDB8-5305-433F-BE41-D7A86D811DB3}" type="slidenum">
              <a:rPr lang="en-US" altLang="zh-TW" smtClean="0"/>
              <a:t>16</a:t>
            </a:fld>
            <a:endParaRPr lang="zh-TW" altLang="en-US"/>
          </a:p>
        </p:txBody>
      </p:sp>
    </p:spTree>
    <p:extLst>
      <p:ext uri="{BB962C8B-B14F-4D97-AF65-F5344CB8AC3E}">
        <p14:creationId xmlns:p14="http://schemas.microsoft.com/office/powerpoint/2010/main" val="163782060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201403" y="1151467"/>
            <a:ext cx="10130474" cy="5204886"/>
          </a:xfrm>
        </p:spPr>
        <p:txBody>
          <a:bodyPr>
            <a:normAutofit/>
          </a:bodyPr>
          <a:lstStyle/>
          <a:p>
            <a:r>
              <a:rPr lang="en-US" altLang="zh-TW" sz="2400" dirty="0"/>
              <a:t>PivotGrid</a:t>
            </a:r>
            <a:r>
              <a:rPr lang="zh-TW" altLang="en-US" sz="2400" dirty="0"/>
              <a:t>顯示結果</a:t>
            </a:r>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160</a:t>
            </a:fld>
            <a:endParaRPr lang="zh-TW" altLang="en-US"/>
          </a:p>
        </p:txBody>
      </p:sp>
      <p:sp>
        <p:nvSpPr>
          <p:cNvPr id="4" name="標題 3"/>
          <p:cNvSpPr>
            <a:spLocks noGrp="1"/>
          </p:cNvSpPr>
          <p:nvPr>
            <p:ph type="title"/>
          </p:nvPr>
        </p:nvSpPr>
        <p:spPr/>
        <p:txBody>
          <a:bodyPr/>
          <a:lstStyle/>
          <a:p>
            <a:r>
              <a:rPr lang="zh-TW" altLang="en-US" dirty="0"/>
              <a:t>新增</a:t>
            </a:r>
            <a:r>
              <a:rPr lang="en-US" altLang="zh-TW" dirty="0"/>
              <a:t>PivotGrid</a:t>
            </a:r>
            <a:endParaRPr lang="zh-TW" altLang="en-US" dirty="0"/>
          </a:p>
        </p:txBody>
      </p:sp>
      <p:pic>
        <p:nvPicPr>
          <p:cNvPr id="5" name="圖片 4">
            <a:extLst>
              <a:ext uri="{FF2B5EF4-FFF2-40B4-BE49-F238E27FC236}">
                <a16:creationId xmlns:a16="http://schemas.microsoft.com/office/drawing/2014/main" id="{0A9D225B-0277-43CA-87D7-060EEEFF0B2D}"/>
              </a:ext>
            </a:extLst>
          </p:cNvPr>
          <p:cNvPicPr>
            <a:picLocks noChangeAspect="1"/>
          </p:cNvPicPr>
          <p:nvPr/>
        </p:nvPicPr>
        <p:blipFill>
          <a:blip r:embed="rId2"/>
          <a:stretch>
            <a:fillRect/>
          </a:stretch>
        </p:blipFill>
        <p:spPr>
          <a:xfrm>
            <a:off x="2134847" y="1933700"/>
            <a:ext cx="7115963" cy="4512937"/>
          </a:xfrm>
          <a:prstGeom prst="rect">
            <a:avLst/>
          </a:prstGeom>
          <a:ln>
            <a:solidFill>
              <a:schemeClr val="accent1">
                <a:lumMod val="75000"/>
              </a:schemeClr>
            </a:solidFill>
          </a:ln>
        </p:spPr>
      </p:pic>
      <p:pic>
        <p:nvPicPr>
          <p:cNvPr id="6" name="圖片 5"/>
          <p:cNvPicPr>
            <a:picLocks noChangeAspect="1"/>
          </p:cNvPicPr>
          <p:nvPr/>
        </p:nvPicPr>
        <p:blipFill>
          <a:blip r:embed="rId3"/>
          <a:stretch>
            <a:fillRect/>
          </a:stretch>
        </p:blipFill>
        <p:spPr>
          <a:xfrm>
            <a:off x="5784089" y="2561969"/>
            <a:ext cx="3368192" cy="1762897"/>
          </a:xfrm>
          <a:prstGeom prst="rect">
            <a:avLst/>
          </a:prstGeom>
        </p:spPr>
      </p:pic>
    </p:spTree>
    <p:extLst>
      <p:ext uri="{BB962C8B-B14F-4D97-AF65-F5344CB8AC3E}">
        <p14:creationId xmlns:p14="http://schemas.microsoft.com/office/powerpoint/2010/main" val="37073197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201402" y="1116834"/>
            <a:ext cx="9857749" cy="1910079"/>
          </a:xfrm>
        </p:spPr>
        <p:txBody>
          <a:bodyPr>
            <a:normAutofit fontScale="92500" lnSpcReduction="20000"/>
          </a:bodyPr>
          <a:lstStyle/>
          <a:p>
            <a:pPr>
              <a:buFont typeface="+mj-lt"/>
              <a:buAutoNum type="arabicPeriod"/>
            </a:pPr>
            <a:r>
              <a:rPr lang="zh-TW" altLang="en-US" sz="2400" dirty="0"/>
              <a:t>新增一個</a:t>
            </a:r>
            <a:r>
              <a:rPr lang="en-US" altLang="zh-TW" sz="2400" dirty="0" err="1"/>
              <a:t>TabControl</a:t>
            </a:r>
            <a:r>
              <a:rPr lang="zh-TW" altLang="en-US" sz="2400" dirty="0"/>
              <a:t>至版面上</a:t>
            </a:r>
            <a:endParaRPr lang="en-US" altLang="zh-TW" sz="2400" dirty="0"/>
          </a:p>
          <a:p>
            <a:pPr>
              <a:buFont typeface="+mj-lt"/>
              <a:buAutoNum type="arabicPeriod"/>
            </a:pPr>
            <a:r>
              <a:rPr lang="zh-TW" altLang="en-US" sz="2400" dirty="0"/>
              <a:t>可直接雙擊</a:t>
            </a:r>
            <a:r>
              <a:rPr lang="en-US" altLang="zh-TW" sz="2400" dirty="0"/>
              <a:t>Tab</a:t>
            </a:r>
            <a:r>
              <a:rPr lang="zh-TW" altLang="en-US" sz="2400" dirty="0"/>
              <a:t>標題，編輯頁籤名稱：</a:t>
            </a:r>
            <a:r>
              <a:rPr lang="zh-TW" altLang="en-US" sz="2400" u="sng" dirty="0"/>
              <a:t>目的分析</a:t>
            </a:r>
            <a:endParaRPr lang="en-US" altLang="zh-TW" sz="2400" dirty="0"/>
          </a:p>
          <a:p>
            <a:pPr>
              <a:buFont typeface="+mj-lt"/>
              <a:buAutoNum type="arabicPeriod"/>
            </a:pPr>
            <a:r>
              <a:rPr lang="zh-TW" altLang="en-US" sz="2400" dirty="0"/>
              <a:t>也可點選   一併編輯頁籤名稱</a:t>
            </a:r>
            <a:endParaRPr lang="en-US" altLang="zh-TW" sz="2400" dirty="0"/>
          </a:p>
          <a:p>
            <a:pPr>
              <a:buFont typeface="+mj-lt"/>
              <a:buAutoNum type="arabicPeriod"/>
            </a:pPr>
            <a:r>
              <a:rPr lang="zh-TW" altLang="en-US" sz="2400" dirty="0"/>
              <a:t>點選   新增一頁籤，並命名為</a:t>
            </a:r>
            <a:r>
              <a:rPr lang="zh-TW" altLang="en-US" sz="2400" u="sng" dirty="0"/>
              <a:t>地區分析</a:t>
            </a:r>
            <a:endParaRPr lang="en-US" altLang="zh-TW" sz="2400" u="sng" dirty="0"/>
          </a:p>
          <a:p>
            <a:pPr>
              <a:buFont typeface="+mj-lt"/>
              <a:buAutoNum type="arabicPeriod"/>
            </a:pPr>
            <a:endParaRPr lang="zh-TW" altLang="en-US" sz="2400" dirty="0"/>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161</a:t>
            </a:fld>
            <a:endParaRPr lang="zh-TW" altLang="en-US"/>
          </a:p>
        </p:txBody>
      </p:sp>
      <p:sp>
        <p:nvSpPr>
          <p:cNvPr id="4" name="標題 3"/>
          <p:cNvSpPr>
            <a:spLocks noGrp="1"/>
          </p:cNvSpPr>
          <p:nvPr>
            <p:ph type="title"/>
          </p:nvPr>
        </p:nvSpPr>
        <p:spPr/>
        <p:txBody>
          <a:bodyPr/>
          <a:lstStyle/>
          <a:p>
            <a:r>
              <a:rPr lang="zh-TW" altLang="en-US" dirty="0"/>
              <a:t>新增</a:t>
            </a:r>
            <a:r>
              <a:rPr lang="en-US" altLang="zh-TW" dirty="0" err="1"/>
              <a:t>TabControl</a:t>
            </a:r>
            <a:r>
              <a:rPr lang="en-US" altLang="zh-TW" dirty="0"/>
              <a:t> 1/2</a:t>
            </a:r>
            <a:endParaRPr lang="zh-TW" altLang="en-US" dirty="0"/>
          </a:p>
        </p:txBody>
      </p:sp>
      <p:pic>
        <p:nvPicPr>
          <p:cNvPr id="11" name="圖片 10">
            <a:extLst>
              <a:ext uri="{FF2B5EF4-FFF2-40B4-BE49-F238E27FC236}">
                <a16:creationId xmlns:a16="http://schemas.microsoft.com/office/drawing/2014/main" id="{897B564C-B3C8-44CA-9516-4812C34364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9999" y="2553566"/>
            <a:ext cx="283105" cy="283105"/>
          </a:xfrm>
          <a:prstGeom prst="rect">
            <a:avLst/>
          </a:prstGeom>
          <a:ln>
            <a:solidFill>
              <a:schemeClr val="accent1">
                <a:lumMod val="75000"/>
              </a:schemeClr>
            </a:solidFill>
          </a:ln>
        </p:spPr>
      </p:pic>
      <p:pic>
        <p:nvPicPr>
          <p:cNvPr id="20" name="圖片 19">
            <a:extLst>
              <a:ext uri="{FF2B5EF4-FFF2-40B4-BE49-F238E27FC236}">
                <a16:creationId xmlns:a16="http://schemas.microsoft.com/office/drawing/2014/main" id="{AA4413E5-0626-4086-9936-5C78AAED3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526" y="2134686"/>
            <a:ext cx="284400" cy="284400"/>
          </a:xfrm>
          <a:prstGeom prst="rect">
            <a:avLst/>
          </a:prstGeom>
          <a:ln>
            <a:solidFill>
              <a:schemeClr val="accent1">
                <a:lumMod val="75000"/>
              </a:schemeClr>
            </a:solidFill>
          </a:ln>
        </p:spPr>
      </p:pic>
      <p:pic>
        <p:nvPicPr>
          <p:cNvPr id="22" name="圖片 21">
            <a:extLst>
              <a:ext uri="{FF2B5EF4-FFF2-40B4-BE49-F238E27FC236}">
                <a16:creationId xmlns:a16="http://schemas.microsoft.com/office/drawing/2014/main" id="{D8A88B9A-EA90-4E9E-95E6-9EA4A4E8FAE7}"/>
              </a:ext>
            </a:extLst>
          </p:cNvPr>
          <p:cNvPicPr>
            <a:picLocks noChangeAspect="1"/>
          </p:cNvPicPr>
          <p:nvPr/>
        </p:nvPicPr>
        <p:blipFill>
          <a:blip r:embed="rId4"/>
          <a:stretch>
            <a:fillRect/>
          </a:stretch>
        </p:blipFill>
        <p:spPr>
          <a:xfrm>
            <a:off x="1201403" y="2998357"/>
            <a:ext cx="5181600" cy="3343275"/>
          </a:xfrm>
          <a:prstGeom prst="rect">
            <a:avLst/>
          </a:prstGeom>
          <a:ln>
            <a:solidFill>
              <a:schemeClr val="accent1"/>
            </a:solidFill>
          </a:ln>
        </p:spPr>
      </p:pic>
      <p:pic>
        <p:nvPicPr>
          <p:cNvPr id="21" name="圖片 20">
            <a:extLst>
              <a:ext uri="{FF2B5EF4-FFF2-40B4-BE49-F238E27FC236}">
                <a16:creationId xmlns:a16="http://schemas.microsoft.com/office/drawing/2014/main" id="{E3F3EEC5-A8B5-4803-AACE-426DDC184FE1}"/>
              </a:ext>
            </a:extLst>
          </p:cNvPr>
          <p:cNvPicPr>
            <a:picLocks noChangeAspect="1"/>
          </p:cNvPicPr>
          <p:nvPr/>
        </p:nvPicPr>
        <p:blipFill>
          <a:blip r:embed="rId5"/>
          <a:stretch>
            <a:fillRect/>
          </a:stretch>
        </p:blipFill>
        <p:spPr>
          <a:xfrm>
            <a:off x="6247148" y="2998357"/>
            <a:ext cx="4743450" cy="1438275"/>
          </a:xfrm>
          <a:prstGeom prst="rect">
            <a:avLst/>
          </a:prstGeom>
          <a:ln>
            <a:solidFill>
              <a:schemeClr val="accent1"/>
            </a:solidFill>
          </a:ln>
        </p:spPr>
      </p:pic>
      <p:grpSp>
        <p:nvGrpSpPr>
          <p:cNvPr id="26" name="群組 25">
            <a:extLst>
              <a:ext uri="{FF2B5EF4-FFF2-40B4-BE49-F238E27FC236}">
                <a16:creationId xmlns:a16="http://schemas.microsoft.com/office/drawing/2014/main" id="{41703619-1248-449E-BFC6-69B11B4250DB}"/>
              </a:ext>
            </a:extLst>
          </p:cNvPr>
          <p:cNvGrpSpPr/>
          <p:nvPr/>
        </p:nvGrpSpPr>
        <p:grpSpPr>
          <a:xfrm>
            <a:off x="6247148" y="4336083"/>
            <a:ext cx="4743450" cy="2106099"/>
            <a:chOff x="5464510" y="4336082"/>
            <a:chExt cx="4743450" cy="2106099"/>
          </a:xfrm>
        </p:grpSpPr>
        <p:pic>
          <p:nvPicPr>
            <p:cNvPr id="23" name="圖片 22">
              <a:extLst>
                <a:ext uri="{FF2B5EF4-FFF2-40B4-BE49-F238E27FC236}">
                  <a16:creationId xmlns:a16="http://schemas.microsoft.com/office/drawing/2014/main" id="{D41F3F05-F3C7-4EAF-AAEC-3A053DD7C3EB}"/>
                </a:ext>
              </a:extLst>
            </p:cNvPr>
            <p:cNvPicPr>
              <a:picLocks noChangeAspect="1"/>
            </p:cNvPicPr>
            <p:nvPr/>
          </p:nvPicPr>
          <p:blipFill>
            <a:blip r:embed="rId6"/>
            <a:stretch>
              <a:fillRect/>
            </a:stretch>
          </p:blipFill>
          <p:spPr>
            <a:xfrm>
              <a:off x="5464510" y="4336082"/>
              <a:ext cx="4743450" cy="2106099"/>
            </a:xfrm>
            <a:prstGeom prst="rect">
              <a:avLst/>
            </a:prstGeom>
            <a:ln>
              <a:solidFill>
                <a:schemeClr val="accent1"/>
              </a:solidFill>
            </a:ln>
          </p:spPr>
        </p:pic>
        <p:pic>
          <p:nvPicPr>
            <p:cNvPr id="25" name="圖片 24">
              <a:extLst>
                <a:ext uri="{FF2B5EF4-FFF2-40B4-BE49-F238E27FC236}">
                  <a16:creationId xmlns:a16="http://schemas.microsoft.com/office/drawing/2014/main" id="{4596CEF5-960D-4A0E-A4D4-EF8C8BF1EEEA}"/>
                </a:ext>
              </a:extLst>
            </p:cNvPr>
            <p:cNvPicPr>
              <a:picLocks noChangeAspect="1"/>
            </p:cNvPicPr>
            <p:nvPr/>
          </p:nvPicPr>
          <p:blipFill>
            <a:blip r:embed="rId7"/>
            <a:stretch>
              <a:fillRect/>
            </a:stretch>
          </p:blipFill>
          <p:spPr>
            <a:xfrm>
              <a:off x="6548883" y="4767135"/>
              <a:ext cx="3659077" cy="1675046"/>
            </a:xfrm>
            <a:prstGeom prst="rect">
              <a:avLst/>
            </a:prstGeom>
          </p:spPr>
        </p:pic>
      </p:grpSp>
      <p:pic>
        <p:nvPicPr>
          <p:cNvPr id="5" name="圖片 4"/>
          <p:cNvPicPr>
            <a:picLocks noChangeAspect="1"/>
          </p:cNvPicPr>
          <p:nvPr/>
        </p:nvPicPr>
        <p:blipFill rotWithShape="1">
          <a:blip r:embed="rId8"/>
          <a:srcRect l="7839" t="10252" b="-1"/>
          <a:stretch/>
        </p:blipFill>
        <p:spPr>
          <a:xfrm>
            <a:off x="3597482" y="3821522"/>
            <a:ext cx="620334" cy="178495"/>
          </a:xfrm>
          <a:prstGeom prst="rect">
            <a:avLst/>
          </a:prstGeom>
        </p:spPr>
      </p:pic>
    </p:spTree>
    <p:extLst>
      <p:ext uri="{BB962C8B-B14F-4D97-AF65-F5344CB8AC3E}">
        <p14:creationId xmlns:p14="http://schemas.microsoft.com/office/powerpoint/2010/main" val="161387274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201403" y="1244601"/>
            <a:ext cx="10130474" cy="5111752"/>
          </a:xfrm>
        </p:spPr>
        <p:txBody>
          <a:bodyPr>
            <a:normAutofit/>
          </a:bodyPr>
          <a:lstStyle/>
          <a:p>
            <a:pPr marL="0" indent="0">
              <a:buNone/>
            </a:pPr>
            <a:r>
              <a:rPr lang="en-US" altLang="zh-TW" sz="2400" dirty="0"/>
              <a:t>5.</a:t>
            </a:r>
            <a:r>
              <a:rPr lang="zh-TW" altLang="en-US" sz="2400" dirty="0"/>
              <a:t>拖曳</a:t>
            </a:r>
            <a:r>
              <a:rPr lang="en-US" altLang="zh-TW" sz="2400" dirty="0"/>
              <a:t>Chart2</a:t>
            </a:r>
            <a:r>
              <a:rPr lang="zh-TW" altLang="en-US" sz="2400" dirty="0"/>
              <a:t>至</a:t>
            </a:r>
            <a:r>
              <a:rPr lang="en-US" altLang="zh-TW" sz="2400" dirty="0" err="1"/>
              <a:t>TabControl</a:t>
            </a:r>
            <a:r>
              <a:rPr lang="zh-TW" altLang="en-US" sz="2400" dirty="0"/>
              <a:t>中 </a:t>
            </a:r>
            <a:r>
              <a:rPr lang="zh-TW" altLang="en-US" sz="2400" u="sng" dirty="0"/>
              <a:t>目的分析 </a:t>
            </a:r>
            <a:r>
              <a:rPr lang="zh-TW" altLang="en-US" sz="2400" dirty="0"/>
              <a:t>的</a:t>
            </a:r>
            <a:r>
              <a:rPr lang="en-US" altLang="zh-TW" sz="2400" dirty="0"/>
              <a:t>Tab</a:t>
            </a:r>
            <a:r>
              <a:rPr lang="zh-TW" altLang="en-US" sz="2400" dirty="0"/>
              <a:t>中</a:t>
            </a:r>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162</a:t>
            </a:fld>
            <a:endParaRPr lang="zh-TW" altLang="en-US"/>
          </a:p>
        </p:txBody>
      </p:sp>
      <p:sp>
        <p:nvSpPr>
          <p:cNvPr id="4" name="標題 3"/>
          <p:cNvSpPr>
            <a:spLocks noGrp="1"/>
          </p:cNvSpPr>
          <p:nvPr>
            <p:ph type="title"/>
          </p:nvPr>
        </p:nvSpPr>
        <p:spPr/>
        <p:txBody>
          <a:bodyPr/>
          <a:lstStyle/>
          <a:p>
            <a:r>
              <a:rPr lang="zh-TW" altLang="en-US" dirty="0"/>
              <a:t>新增</a:t>
            </a:r>
            <a:r>
              <a:rPr lang="en-US" altLang="zh-TW" dirty="0" err="1"/>
              <a:t>TabControl</a:t>
            </a:r>
            <a:r>
              <a:rPr lang="en-US" altLang="zh-TW" dirty="0"/>
              <a:t> 2/2</a:t>
            </a:r>
            <a:endParaRPr lang="zh-TW" altLang="en-US" dirty="0"/>
          </a:p>
        </p:txBody>
      </p:sp>
      <p:sp>
        <p:nvSpPr>
          <p:cNvPr id="9" name="向右箭號 8"/>
          <p:cNvSpPr/>
          <p:nvPr/>
        </p:nvSpPr>
        <p:spPr>
          <a:xfrm>
            <a:off x="5686990" y="2744906"/>
            <a:ext cx="687700" cy="300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向下箭號 9"/>
          <p:cNvSpPr/>
          <p:nvPr/>
        </p:nvSpPr>
        <p:spPr>
          <a:xfrm>
            <a:off x="7822844" y="3932086"/>
            <a:ext cx="291471" cy="3581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p:cNvPicPr>
            <a:picLocks noChangeAspect="1"/>
          </p:cNvPicPr>
          <p:nvPr/>
        </p:nvPicPr>
        <p:blipFill>
          <a:blip r:embed="rId2"/>
          <a:stretch>
            <a:fillRect/>
          </a:stretch>
        </p:blipFill>
        <p:spPr>
          <a:xfrm>
            <a:off x="6417808" y="1883476"/>
            <a:ext cx="4614055" cy="2582178"/>
          </a:xfrm>
          <a:prstGeom prst="rect">
            <a:avLst/>
          </a:prstGeom>
          <a:ln>
            <a:solidFill>
              <a:schemeClr val="accent1"/>
            </a:solidFill>
          </a:ln>
        </p:spPr>
      </p:pic>
      <p:pic>
        <p:nvPicPr>
          <p:cNvPr id="7" name="圖片 6">
            <a:extLst>
              <a:ext uri="{FF2B5EF4-FFF2-40B4-BE49-F238E27FC236}">
                <a16:creationId xmlns:a16="http://schemas.microsoft.com/office/drawing/2014/main" id="{1964D533-EF58-4F85-8BFE-3913FABE3886}"/>
              </a:ext>
            </a:extLst>
          </p:cNvPr>
          <p:cNvPicPr>
            <a:picLocks noChangeAspect="1"/>
          </p:cNvPicPr>
          <p:nvPr/>
        </p:nvPicPr>
        <p:blipFill>
          <a:blip r:embed="rId3"/>
          <a:stretch>
            <a:fillRect/>
          </a:stretch>
        </p:blipFill>
        <p:spPr>
          <a:xfrm>
            <a:off x="1348432" y="1885566"/>
            <a:ext cx="4229100" cy="2019300"/>
          </a:xfrm>
          <a:prstGeom prst="rect">
            <a:avLst/>
          </a:prstGeom>
          <a:ln>
            <a:solidFill>
              <a:schemeClr val="accent1"/>
            </a:solidFill>
          </a:ln>
        </p:spPr>
      </p:pic>
      <p:pic>
        <p:nvPicPr>
          <p:cNvPr id="12" name="圖片 11">
            <a:extLst>
              <a:ext uri="{FF2B5EF4-FFF2-40B4-BE49-F238E27FC236}">
                <a16:creationId xmlns:a16="http://schemas.microsoft.com/office/drawing/2014/main" id="{0D84B919-DA3C-4F86-A82A-E4AED4923FD1}"/>
              </a:ext>
            </a:extLst>
          </p:cNvPr>
          <p:cNvPicPr>
            <a:picLocks noChangeAspect="1"/>
          </p:cNvPicPr>
          <p:nvPr/>
        </p:nvPicPr>
        <p:blipFill>
          <a:blip r:embed="rId4"/>
          <a:stretch>
            <a:fillRect/>
          </a:stretch>
        </p:blipFill>
        <p:spPr>
          <a:xfrm>
            <a:off x="3759824" y="4233865"/>
            <a:ext cx="4400550" cy="2305050"/>
          </a:xfrm>
          <a:prstGeom prst="rect">
            <a:avLst/>
          </a:prstGeom>
          <a:ln>
            <a:solidFill>
              <a:schemeClr val="accent1"/>
            </a:solidFill>
          </a:ln>
        </p:spPr>
      </p:pic>
      <p:pic>
        <p:nvPicPr>
          <p:cNvPr id="11" name="圖片 10"/>
          <p:cNvPicPr>
            <a:picLocks noChangeAspect="1"/>
          </p:cNvPicPr>
          <p:nvPr/>
        </p:nvPicPr>
        <p:blipFill>
          <a:blip r:embed="rId5"/>
          <a:stretch>
            <a:fillRect/>
          </a:stretch>
        </p:blipFill>
        <p:spPr>
          <a:xfrm>
            <a:off x="3893436" y="4492359"/>
            <a:ext cx="4220879" cy="2019477"/>
          </a:xfrm>
          <a:prstGeom prst="rect">
            <a:avLst/>
          </a:prstGeom>
        </p:spPr>
      </p:pic>
      <p:pic>
        <p:nvPicPr>
          <p:cNvPr id="13" name="圖片 12"/>
          <p:cNvPicPr>
            <a:picLocks noChangeAspect="1"/>
          </p:cNvPicPr>
          <p:nvPr/>
        </p:nvPicPr>
        <p:blipFill>
          <a:blip r:embed="rId5"/>
          <a:stretch>
            <a:fillRect/>
          </a:stretch>
        </p:blipFill>
        <p:spPr>
          <a:xfrm>
            <a:off x="1378212" y="1885390"/>
            <a:ext cx="4199321" cy="2019477"/>
          </a:xfrm>
          <a:prstGeom prst="rect">
            <a:avLst/>
          </a:prstGeom>
        </p:spPr>
      </p:pic>
    </p:spTree>
    <p:extLst>
      <p:ext uri="{BB962C8B-B14F-4D97-AF65-F5344CB8AC3E}">
        <p14:creationId xmlns:p14="http://schemas.microsoft.com/office/powerpoint/2010/main" val="243485742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835643" y="1164490"/>
            <a:ext cx="10854609" cy="1299816"/>
          </a:xfrm>
        </p:spPr>
        <p:txBody>
          <a:bodyPr>
            <a:noAutofit/>
          </a:bodyPr>
          <a:lstStyle/>
          <a:p>
            <a:pPr>
              <a:buFont typeface="+mj-lt"/>
              <a:buAutoNum type="arabicPeriod"/>
            </a:pPr>
            <a:r>
              <a:rPr lang="zh-TW" altLang="en-US" sz="2400" dirty="0"/>
              <a:t>切換</a:t>
            </a:r>
            <a:r>
              <a:rPr lang="en-US" altLang="zh-TW" sz="2400" dirty="0" err="1"/>
              <a:t>TabControl</a:t>
            </a:r>
            <a:r>
              <a:rPr lang="zh-TW" altLang="en-US" sz="2400" dirty="0"/>
              <a:t>至</a:t>
            </a:r>
            <a:r>
              <a:rPr lang="zh-TW" altLang="en-US" sz="2400" u="sng" dirty="0"/>
              <a:t>地區分析</a:t>
            </a:r>
            <a:r>
              <a:rPr lang="zh-TW" altLang="en-US" sz="2400" dirty="0"/>
              <a:t> 頁籤</a:t>
            </a:r>
            <a:r>
              <a:rPr lang="en-US" altLang="zh-TW" sz="2400" dirty="0"/>
              <a:t> </a:t>
            </a:r>
          </a:p>
          <a:p>
            <a:pPr>
              <a:buFont typeface="+mj-lt"/>
              <a:buAutoNum type="arabicPeriod"/>
            </a:pPr>
            <a:r>
              <a:rPr lang="zh-TW" altLang="en-US" sz="2400" dirty="0"/>
              <a:t>從</a:t>
            </a:r>
            <a:r>
              <a:rPr lang="en-US" altLang="zh-TW" sz="2400" dirty="0"/>
              <a:t>D3</a:t>
            </a:r>
            <a:r>
              <a:rPr lang="zh-TW" altLang="en-US" sz="2400" dirty="0"/>
              <a:t>控制項中拖拉</a:t>
            </a:r>
            <a:r>
              <a:rPr lang="en-US" altLang="zh-TW" sz="2400" dirty="0" err="1"/>
              <a:t>TreeMap</a:t>
            </a:r>
            <a:r>
              <a:rPr lang="zh-TW" altLang="en-US" sz="2400" dirty="0"/>
              <a:t>至</a:t>
            </a:r>
            <a:r>
              <a:rPr lang="en-US" altLang="zh-TW" sz="2400" dirty="0" err="1"/>
              <a:t>TabControl</a:t>
            </a:r>
            <a:r>
              <a:rPr lang="zh-TW" altLang="en-US" sz="2400" dirty="0"/>
              <a:t>中</a:t>
            </a:r>
            <a:r>
              <a:rPr lang="en-US" altLang="zh-TW" sz="2400" dirty="0"/>
              <a:t>(</a:t>
            </a:r>
            <a:r>
              <a:rPr lang="en-US" altLang="zh-TW" sz="2400" dirty="0" err="1"/>
              <a:t>TreeMap</a:t>
            </a:r>
            <a:r>
              <a:rPr lang="zh-TW" altLang="en-US" sz="2400" dirty="0"/>
              <a:t>適用多層資料分析使用</a:t>
            </a:r>
            <a:r>
              <a:rPr lang="en-US" altLang="zh-TW" sz="2400" dirty="0"/>
              <a:t>)</a:t>
            </a:r>
            <a:endParaRPr lang="zh-TW" altLang="en-US" sz="2400" dirty="0"/>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163</a:t>
            </a:fld>
            <a:endParaRPr lang="zh-TW" altLang="en-US"/>
          </a:p>
        </p:txBody>
      </p:sp>
      <p:sp>
        <p:nvSpPr>
          <p:cNvPr id="4" name="標題 3"/>
          <p:cNvSpPr>
            <a:spLocks noGrp="1"/>
          </p:cNvSpPr>
          <p:nvPr>
            <p:ph type="title"/>
          </p:nvPr>
        </p:nvSpPr>
        <p:spPr/>
        <p:txBody>
          <a:bodyPr>
            <a:normAutofit/>
          </a:bodyPr>
          <a:lstStyle/>
          <a:p>
            <a:r>
              <a:rPr lang="zh-TW" altLang="en-US" sz="3490" dirty="0"/>
              <a:t>新增</a:t>
            </a:r>
            <a:r>
              <a:rPr lang="en-US" altLang="zh-TW" sz="3490" dirty="0" err="1"/>
              <a:t>TreeMap</a:t>
            </a:r>
            <a:r>
              <a:rPr lang="en-US" altLang="zh-TW" sz="3490" dirty="0"/>
              <a:t>  1/2</a:t>
            </a:r>
            <a:endParaRPr lang="zh-TW" altLang="en-US" sz="3490" dirty="0"/>
          </a:p>
        </p:txBody>
      </p:sp>
      <p:pic>
        <p:nvPicPr>
          <p:cNvPr id="5" name="圖片 4">
            <a:extLst>
              <a:ext uri="{FF2B5EF4-FFF2-40B4-BE49-F238E27FC236}">
                <a16:creationId xmlns:a16="http://schemas.microsoft.com/office/drawing/2014/main" id="{CA0A6E3A-6776-427A-B431-8310A29B8966}"/>
              </a:ext>
            </a:extLst>
          </p:cNvPr>
          <p:cNvPicPr>
            <a:picLocks noChangeAspect="1"/>
          </p:cNvPicPr>
          <p:nvPr/>
        </p:nvPicPr>
        <p:blipFill>
          <a:blip r:embed="rId2"/>
          <a:stretch>
            <a:fillRect/>
          </a:stretch>
        </p:blipFill>
        <p:spPr>
          <a:xfrm>
            <a:off x="1556833" y="2544417"/>
            <a:ext cx="8766511" cy="3226076"/>
          </a:xfrm>
          <a:prstGeom prst="rect">
            <a:avLst/>
          </a:prstGeom>
          <a:ln>
            <a:solidFill>
              <a:schemeClr val="accent1"/>
            </a:solidFill>
          </a:ln>
        </p:spPr>
      </p:pic>
    </p:spTree>
    <p:extLst>
      <p:ext uri="{BB962C8B-B14F-4D97-AF65-F5344CB8AC3E}">
        <p14:creationId xmlns:p14="http://schemas.microsoft.com/office/powerpoint/2010/main" val="27685998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201403" y="1244601"/>
            <a:ext cx="4390302" cy="5111752"/>
          </a:xfrm>
        </p:spPr>
        <p:txBody>
          <a:bodyPr>
            <a:normAutofit/>
          </a:bodyPr>
          <a:lstStyle/>
          <a:p>
            <a:pPr>
              <a:buFont typeface="+mj-lt"/>
              <a:buAutoNum type="arabicPeriod" startAt="3"/>
            </a:pPr>
            <a:r>
              <a:rPr lang="zh-TW" altLang="en-US" sz="2400" dirty="0"/>
              <a:t>設定</a:t>
            </a:r>
            <a:r>
              <a:rPr lang="en-US" altLang="zh-TW" sz="2400" dirty="0"/>
              <a:t>TreeMap</a:t>
            </a:r>
            <a:r>
              <a:rPr lang="zh-TW" altLang="en-US" sz="2400" dirty="0"/>
              <a:t>所需要的欄位</a:t>
            </a:r>
            <a:endParaRPr lang="en-US" altLang="zh-TW" sz="2400" dirty="0"/>
          </a:p>
          <a:p>
            <a:pPr lvl="1"/>
            <a:r>
              <a:rPr lang="zh-TW" altLang="en-US" sz="2000" dirty="0"/>
              <a:t>第一層：地區</a:t>
            </a:r>
            <a:endParaRPr lang="en-US" altLang="zh-TW" sz="2000" dirty="0"/>
          </a:p>
          <a:p>
            <a:pPr lvl="1"/>
            <a:r>
              <a:rPr lang="zh-TW" altLang="en-US" sz="2000" dirty="0"/>
              <a:t>第二層：國家</a:t>
            </a:r>
            <a:endParaRPr lang="en-US" altLang="zh-TW" sz="2000" dirty="0"/>
          </a:p>
          <a:p>
            <a:pPr lvl="1"/>
            <a:r>
              <a:rPr lang="zh-TW" altLang="en-US" sz="2000" dirty="0"/>
              <a:t>第三層：目的</a:t>
            </a:r>
            <a:endParaRPr lang="en-US" altLang="zh-TW" sz="2000" dirty="0"/>
          </a:p>
          <a:p>
            <a:pPr lvl="1"/>
            <a:r>
              <a:rPr lang="zh-TW" altLang="en-US" sz="2000" dirty="0"/>
              <a:t>數值欄位：各國人數</a:t>
            </a:r>
            <a:endParaRPr lang="en-US" altLang="zh-TW" sz="2000" dirty="0"/>
          </a:p>
          <a:p>
            <a:pPr>
              <a:buFont typeface="+mj-lt"/>
              <a:buAutoNum type="arabicPeriod" startAt="3"/>
            </a:pPr>
            <a:r>
              <a:rPr lang="zh-TW" altLang="en-US" sz="2400" dirty="0"/>
              <a:t>設定數值格式：</a:t>
            </a:r>
            <a:r>
              <a:rPr lang="en-US" altLang="zh-TW" sz="2400" dirty="0"/>
              <a:t>#,##0</a:t>
            </a:r>
            <a:endParaRPr lang="zh-TW" altLang="en-US" sz="2400" dirty="0"/>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164</a:t>
            </a:fld>
            <a:endParaRPr lang="zh-TW" altLang="en-US"/>
          </a:p>
        </p:txBody>
      </p:sp>
      <p:sp>
        <p:nvSpPr>
          <p:cNvPr id="4" name="標題 3"/>
          <p:cNvSpPr>
            <a:spLocks noGrp="1"/>
          </p:cNvSpPr>
          <p:nvPr>
            <p:ph type="title"/>
          </p:nvPr>
        </p:nvSpPr>
        <p:spPr/>
        <p:txBody>
          <a:bodyPr>
            <a:normAutofit/>
          </a:bodyPr>
          <a:lstStyle/>
          <a:p>
            <a:r>
              <a:rPr lang="zh-TW" altLang="en-US" sz="3600" dirty="0"/>
              <a:t>新增</a:t>
            </a:r>
            <a:r>
              <a:rPr lang="en-US" altLang="zh-TW" sz="3600" dirty="0" err="1"/>
              <a:t>TreeMap</a:t>
            </a:r>
            <a:r>
              <a:rPr lang="en-US" altLang="zh-TW" sz="3600" dirty="0"/>
              <a:t>  2/2</a:t>
            </a:r>
            <a:endParaRPr lang="zh-TW" altLang="en-US" sz="3600" dirty="0"/>
          </a:p>
        </p:txBody>
      </p:sp>
      <p:grpSp>
        <p:nvGrpSpPr>
          <p:cNvPr id="5" name="群組 4">
            <a:extLst>
              <a:ext uri="{FF2B5EF4-FFF2-40B4-BE49-F238E27FC236}">
                <a16:creationId xmlns:a16="http://schemas.microsoft.com/office/drawing/2014/main" id="{7A48E087-B089-4227-B190-AEF88EA0BB4E}"/>
              </a:ext>
            </a:extLst>
          </p:cNvPr>
          <p:cNvGrpSpPr/>
          <p:nvPr/>
        </p:nvGrpSpPr>
        <p:grpSpPr>
          <a:xfrm>
            <a:off x="4819482" y="1815950"/>
            <a:ext cx="6171117" cy="4626407"/>
            <a:chOff x="4036843" y="1815949"/>
            <a:chExt cx="6171117" cy="4626407"/>
          </a:xfrm>
        </p:grpSpPr>
        <p:pic>
          <p:nvPicPr>
            <p:cNvPr id="6" name="圖片 5"/>
            <p:cNvPicPr>
              <a:picLocks noChangeAspect="1"/>
            </p:cNvPicPr>
            <p:nvPr/>
          </p:nvPicPr>
          <p:blipFill>
            <a:blip r:embed="rId2"/>
            <a:stretch>
              <a:fillRect/>
            </a:stretch>
          </p:blipFill>
          <p:spPr>
            <a:xfrm>
              <a:off x="4036843" y="1815949"/>
              <a:ext cx="6171117" cy="4626407"/>
            </a:xfrm>
            <a:prstGeom prst="rect">
              <a:avLst/>
            </a:prstGeom>
            <a:ln>
              <a:solidFill>
                <a:schemeClr val="accent1"/>
              </a:solidFill>
            </a:ln>
          </p:spPr>
        </p:pic>
        <p:sp>
          <p:nvSpPr>
            <p:cNvPr id="7" name="矩形 6"/>
            <p:cNvSpPr/>
            <p:nvPr/>
          </p:nvSpPr>
          <p:spPr>
            <a:xfrm>
              <a:off x="4086519" y="4243688"/>
              <a:ext cx="1016898" cy="1184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
          <p:nvSpPr>
            <p:cNvPr id="8" name="矩形 7"/>
            <p:cNvSpPr/>
            <p:nvPr/>
          </p:nvSpPr>
          <p:spPr>
            <a:xfrm>
              <a:off x="6099531" y="4497740"/>
              <a:ext cx="1696119" cy="2366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grpSp>
    </p:spTree>
    <p:extLst>
      <p:ext uri="{BB962C8B-B14F-4D97-AF65-F5344CB8AC3E}">
        <p14:creationId xmlns:p14="http://schemas.microsoft.com/office/powerpoint/2010/main" val="36647195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201404" y="1165580"/>
            <a:ext cx="10046035" cy="1803399"/>
          </a:xfrm>
        </p:spPr>
        <p:txBody>
          <a:bodyPr>
            <a:normAutofit/>
          </a:bodyPr>
          <a:lstStyle/>
          <a:p>
            <a:pPr>
              <a:buFont typeface="+mj-lt"/>
              <a:buAutoNum type="arabicPeriod"/>
            </a:pPr>
            <a:r>
              <a:rPr lang="zh-TW" altLang="en-US" sz="2200" dirty="0"/>
              <a:t>選擇</a:t>
            </a:r>
            <a:r>
              <a:rPr lang="en-US" altLang="zh-TW" sz="2200" dirty="0"/>
              <a:t>Chart1</a:t>
            </a:r>
            <a:r>
              <a:rPr lang="zh-TW" altLang="en-US" sz="2200" dirty="0"/>
              <a:t>物件右鍵選單控制項設計</a:t>
            </a:r>
            <a:endParaRPr lang="en-US" altLang="zh-TW" sz="2200" dirty="0"/>
          </a:p>
          <a:p>
            <a:pPr>
              <a:buFont typeface="+mj-lt"/>
              <a:buAutoNum type="arabicPeriod"/>
            </a:pPr>
            <a:r>
              <a:rPr lang="zh-TW" altLang="en-US" sz="2200" dirty="0"/>
              <a:t>展開年份維度中找到年份</a:t>
            </a:r>
            <a:r>
              <a:rPr lang="en-US" altLang="zh-TW" sz="2200" dirty="0"/>
              <a:t>_</a:t>
            </a:r>
            <a:r>
              <a:rPr lang="zh-TW" altLang="en-US" sz="2200" dirty="0"/>
              <a:t>年 </a:t>
            </a:r>
            <a:r>
              <a:rPr lang="en-US" altLang="zh-TW" sz="2200" dirty="0"/>
              <a:t>(</a:t>
            </a:r>
            <a:r>
              <a:rPr lang="zh-TW" altLang="en-US" sz="2200" dirty="0"/>
              <a:t>按右鍵</a:t>
            </a:r>
            <a:r>
              <a:rPr lang="en-US" altLang="zh-TW" sz="2200" dirty="0"/>
              <a:t>)\</a:t>
            </a:r>
            <a:r>
              <a:rPr lang="zh-TW" altLang="en-US" sz="2200" dirty="0"/>
              <a:t>新增至條件</a:t>
            </a:r>
            <a:r>
              <a:rPr lang="en-US" altLang="zh-TW" sz="2200" dirty="0"/>
              <a:t>\</a:t>
            </a:r>
            <a:r>
              <a:rPr lang="zh-TW" altLang="en-US" sz="2200" dirty="0"/>
              <a:t>單選</a:t>
            </a:r>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165</a:t>
            </a:fld>
            <a:endParaRPr lang="zh-TW" altLang="en-US"/>
          </a:p>
        </p:txBody>
      </p:sp>
      <p:sp>
        <p:nvSpPr>
          <p:cNvPr id="4" name="標題 3"/>
          <p:cNvSpPr>
            <a:spLocks noGrp="1"/>
          </p:cNvSpPr>
          <p:nvPr>
            <p:ph type="title"/>
          </p:nvPr>
        </p:nvSpPr>
        <p:spPr>
          <a:xfrm>
            <a:off x="480449" y="195590"/>
            <a:ext cx="10749367" cy="702129"/>
          </a:xfrm>
        </p:spPr>
        <p:txBody>
          <a:bodyPr>
            <a:normAutofit/>
          </a:bodyPr>
          <a:lstStyle/>
          <a:p>
            <a:r>
              <a:rPr lang="zh-TW" altLang="en-US" dirty="0"/>
              <a:t>新增共用條件</a:t>
            </a:r>
          </a:p>
        </p:txBody>
      </p:sp>
      <p:pic>
        <p:nvPicPr>
          <p:cNvPr id="5" name="圖片 4">
            <a:extLst>
              <a:ext uri="{FF2B5EF4-FFF2-40B4-BE49-F238E27FC236}">
                <a16:creationId xmlns:a16="http://schemas.microsoft.com/office/drawing/2014/main" id="{40E5B18D-CC69-4659-991D-8FAEF4D09A0F}"/>
              </a:ext>
            </a:extLst>
          </p:cNvPr>
          <p:cNvPicPr>
            <a:picLocks noChangeAspect="1"/>
          </p:cNvPicPr>
          <p:nvPr/>
        </p:nvPicPr>
        <p:blipFill>
          <a:blip r:embed="rId2"/>
          <a:stretch>
            <a:fillRect/>
          </a:stretch>
        </p:blipFill>
        <p:spPr>
          <a:xfrm>
            <a:off x="6608243" y="2780361"/>
            <a:ext cx="3610643" cy="3575992"/>
          </a:xfrm>
          <a:prstGeom prst="rect">
            <a:avLst/>
          </a:prstGeom>
          <a:ln>
            <a:solidFill>
              <a:schemeClr val="accent1"/>
            </a:solidFill>
          </a:ln>
        </p:spPr>
      </p:pic>
      <p:pic>
        <p:nvPicPr>
          <p:cNvPr id="11" name="圖片 10">
            <a:extLst>
              <a:ext uri="{FF2B5EF4-FFF2-40B4-BE49-F238E27FC236}">
                <a16:creationId xmlns:a16="http://schemas.microsoft.com/office/drawing/2014/main" id="{FF066357-22FC-4DAF-B77E-B17F6BF0E129}"/>
              </a:ext>
            </a:extLst>
          </p:cNvPr>
          <p:cNvPicPr>
            <a:picLocks noChangeAspect="1"/>
          </p:cNvPicPr>
          <p:nvPr/>
        </p:nvPicPr>
        <p:blipFill>
          <a:blip r:embed="rId3"/>
          <a:stretch>
            <a:fillRect/>
          </a:stretch>
        </p:blipFill>
        <p:spPr>
          <a:xfrm>
            <a:off x="1201403" y="2783390"/>
            <a:ext cx="5157880" cy="2302933"/>
          </a:xfrm>
          <a:prstGeom prst="rect">
            <a:avLst/>
          </a:prstGeom>
          <a:ln>
            <a:solidFill>
              <a:schemeClr val="accent1"/>
            </a:solidFill>
          </a:ln>
        </p:spPr>
      </p:pic>
    </p:spTree>
    <p:extLst>
      <p:ext uri="{BB962C8B-B14F-4D97-AF65-F5344CB8AC3E}">
        <p14:creationId xmlns:p14="http://schemas.microsoft.com/office/powerpoint/2010/main" val="6656377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201404" y="1244602"/>
            <a:ext cx="9662213" cy="1295399"/>
          </a:xfrm>
        </p:spPr>
        <p:txBody>
          <a:bodyPr/>
          <a:lstStyle/>
          <a:p>
            <a:pPr marL="514350" indent="-514350">
              <a:buFont typeface="+mj-lt"/>
              <a:buAutoNum type="arabicPeriod" startAt="3"/>
            </a:pPr>
            <a:r>
              <a:rPr lang="zh-TW" altLang="en-US" sz="2400" dirty="0"/>
              <a:t>針對條件頁籤中的條件按右鍵</a:t>
            </a:r>
            <a:r>
              <a:rPr lang="en-US" altLang="zh-TW" sz="2400" dirty="0"/>
              <a:t>\</a:t>
            </a:r>
            <a:r>
              <a:rPr lang="zh-TW" altLang="en-US" sz="2400" dirty="0"/>
              <a:t>套用至資料表</a:t>
            </a:r>
            <a:endParaRPr lang="en-US" altLang="zh-TW" sz="2400" dirty="0"/>
          </a:p>
          <a:p>
            <a:pPr marL="514350" indent="-514350">
              <a:buFont typeface="+mj-lt"/>
              <a:buAutoNum type="arabicPeriod" startAt="3"/>
            </a:pPr>
            <a:r>
              <a:rPr lang="zh-TW" altLang="en-US" sz="2400" dirty="0"/>
              <a:t>勾選要過濾資料表</a:t>
            </a:r>
          </a:p>
          <a:p>
            <a:pPr marL="514350" indent="-514350">
              <a:buFont typeface="+mj-lt"/>
              <a:buAutoNum type="arabicPeriod" startAt="3"/>
            </a:pPr>
            <a:endParaRPr lang="zh-TW" altLang="en-US" dirty="0"/>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166</a:t>
            </a:fld>
            <a:endParaRPr lang="zh-TW" altLang="en-US"/>
          </a:p>
        </p:txBody>
      </p:sp>
      <p:sp>
        <p:nvSpPr>
          <p:cNvPr id="4" name="標題 3"/>
          <p:cNvSpPr>
            <a:spLocks noGrp="1"/>
          </p:cNvSpPr>
          <p:nvPr>
            <p:ph type="title"/>
          </p:nvPr>
        </p:nvSpPr>
        <p:spPr/>
        <p:txBody>
          <a:bodyPr/>
          <a:lstStyle/>
          <a:p>
            <a:r>
              <a:rPr lang="zh-TW" altLang="en-US" dirty="0"/>
              <a:t>新增共用條件</a:t>
            </a:r>
          </a:p>
        </p:txBody>
      </p:sp>
      <p:pic>
        <p:nvPicPr>
          <p:cNvPr id="10" name="圖片 9">
            <a:extLst>
              <a:ext uri="{FF2B5EF4-FFF2-40B4-BE49-F238E27FC236}">
                <a16:creationId xmlns:a16="http://schemas.microsoft.com/office/drawing/2014/main" id="{38C903FD-F675-4659-9A82-FBCCA078A7AA}"/>
              </a:ext>
            </a:extLst>
          </p:cNvPr>
          <p:cNvPicPr>
            <a:picLocks noChangeAspect="1"/>
          </p:cNvPicPr>
          <p:nvPr/>
        </p:nvPicPr>
        <p:blipFill>
          <a:blip r:embed="rId2"/>
          <a:stretch>
            <a:fillRect/>
          </a:stretch>
        </p:blipFill>
        <p:spPr>
          <a:xfrm>
            <a:off x="5635153" y="1981765"/>
            <a:ext cx="2936981" cy="2336235"/>
          </a:xfrm>
          <a:prstGeom prst="rect">
            <a:avLst/>
          </a:prstGeom>
          <a:ln>
            <a:solidFill>
              <a:schemeClr val="accent1"/>
            </a:solidFill>
          </a:ln>
        </p:spPr>
      </p:pic>
      <p:pic>
        <p:nvPicPr>
          <p:cNvPr id="6" name="圖片 5"/>
          <p:cNvPicPr>
            <a:picLocks noChangeAspect="1"/>
          </p:cNvPicPr>
          <p:nvPr/>
        </p:nvPicPr>
        <p:blipFill>
          <a:blip r:embed="rId3"/>
          <a:stretch>
            <a:fillRect/>
          </a:stretch>
        </p:blipFill>
        <p:spPr>
          <a:xfrm>
            <a:off x="2181685" y="2611009"/>
            <a:ext cx="2587109" cy="1468622"/>
          </a:xfrm>
          <a:prstGeom prst="rect">
            <a:avLst/>
          </a:prstGeom>
          <a:ln>
            <a:solidFill>
              <a:schemeClr val="accent1"/>
            </a:solidFill>
          </a:ln>
        </p:spPr>
      </p:pic>
      <p:sp>
        <p:nvSpPr>
          <p:cNvPr id="11" name="矩形 10"/>
          <p:cNvSpPr/>
          <p:nvPr/>
        </p:nvSpPr>
        <p:spPr>
          <a:xfrm>
            <a:off x="3048044" y="3047999"/>
            <a:ext cx="1087394" cy="247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3755022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9860EDB8-5305-433F-BE41-D7A86D811DB3}" type="slidenum">
              <a:rPr lang="en-US" altLang="zh-TW" smtClean="0"/>
              <a:t>167</a:t>
            </a:fld>
            <a:endParaRPr lang="zh-TW" altLang="en-US" dirty="0"/>
          </a:p>
        </p:txBody>
      </p:sp>
      <p:sp>
        <p:nvSpPr>
          <p:cNvPr id="4" name="標題 3"/>
          <p:cNvSpPr>
            <a:spLocks noGrp="1"/>
          </p:cNvSpPr>
          <p:nvPr>
            <p:ph type="title"/>
          </p:nvPr>
        </p:nvSpPr>
        <p:spPr/>
        <p:txBody>
          <a:bodyPr/>
          <a:lstStyle/>
          <a:p>
            <a:r>
              <a:rPr lang="zh-TW" altLang="en-US" dirty="0"/>
              <a:t>新增共用條件</a:t>
            </a:r>
          </a:p>
        </p:txBody>
      </p:sp>
      <p:sp>
        <p:nvSpPr>
          <p:cNvPr id="5" name="內容版面配置區 1"/>
          <p:cNvSpPr>
            <a:spLocks noGrp="1"/>
          </p:cNvSpPr>
          <p:nvPr>
            <p:ph idx="1"/>
          </p:nvPr>
        </p:nvSpPr>
        <p:spPr>
          <a:xfrm>
            <a:off x="1201403" y="1072445"/>
            <a:ext cx="10008752" cy="2111023"/>
          </a:xfrm>
        </p:spPr>
        <p:txBody>
          <a:bodyPr>
            <a:normAutofit/>
          </a:bodyPr>
          <a:lstStyle/>
          <a:p>
            <a:pPr marL="514350" indent="-514350">
              <a:buFont typeface="+mj-lt"/>
              <a:buAutoNum type="arabicPeriod" startAt="5"/>
            </a:pPr>
            <a:r>
              <a:rPr lang="zh-TW" altLang="en-US" sz="2800" dirty="0"/>
              <a:t>左邊切換至</a:t>
            </a:r>
            <a:r>
              <a:rPr lang="zh-TW" altLang="en-US" sz="2800" u="sng" dirty="0"/>
              <a:t>資料</a:t>
            </a:r>
            <a:r>
              <a:rPr lang="zh-TW" altLang="en-US" sz="2800" dirty="0"/>
              <a:t>頁籤</a:t>
            </a:r>
            <a:endParaRPr lang="en-US" altLang="zh-TW" sz="2800" dirty="0"/>
          </a:p>
          <a:p>
            <a:pPr marL="514350" indent="-514350">
              <a:buFont typeface="+mj-lt"/>
              <a:buAutoNum type="arabicPeriod" startAt="5"/>
            </a:pPr>
            <a:r>
              <a:rPr lang="zh-TW" altLang="en-US" sz="2800" dirty="0"/>
              <a:t>將共用條件中的年份</a:t>
            </a:r>
            <a:r>
              <a:rPr lang="en-US" altLang="zh-TW" sz="2800" dirty="0"/>
              <a:t>_Year1</a:t>
            </a:r>
            <a:r>
              <a:rPr lang="zh-TW" altLang="en-US" sz="2800" dirty="0"/>
              <a:t>拖曳至畫面上</a:t>
            </a:r>
          </a:p>
        </p:txBody>
      </p:sp>
      <p:pic>
        <p:nvPicPr>
          <p:cNvPr id="9" name="圖片 8"/>
          <p:cNvPicPr>
            <a:picLocks noChangeAspect="1"/>
          </p:cNvPicPr>
          <p:nvPr/>
        </p:nvPicPr>
        <p:blipFill>
          <a:blip r:embed="rId2"/>
          <a:stretch>
            <a:fillRect/>
          </a:stretch>
        </p:blipFill>
        <p:spPr>
          <a:xfrm>
            <a:off x="2990455" y="2547423"/>
            <a:ext cx="5791200" cy="3476625"/>
          </a:xfrm>
          <a:prstGeom prst="rect">
            <a:avLst/>
          </a:prstGeom>
          <a:ln>
            <a:solidFill>
              <a:schemeClr val="accent1"/>
            </a:solidFill>
          </a:ln>
        </p:spPr>
      </p:pic>
      <p:sp>
        <p:nvSpPr>
          <p:cNvPr id="10" name="矩形 9"/>
          <p:cNvSpPr/>
          <p:nvPr/>
        </p:nvSpPr>
        <p:spPr>
          <a:xfrm>
            <a:off x="3278703" y="2932669"/>
            <a:ext cx="930876" cy="1894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5420617" y="3793524"/>
            <a:ext cx="2611318" cy="292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單箭頭接點 12"/>
          <p:cNvCxnSpPr/>
          <p:nvPr/>
        </p:nvCxnSpPr>
        <p:spPr>
          <a:xfrm>
            <a:off x="4209580" y="3183467"/>
            <a:ext cx="1136821" cy="5931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5373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703385" y="1069145"/>
            <a:ext cx="10628492" cy="5287208"/>
          </a:xfrm>
        </p:spPr>
        <p:txBody>
          <a:bodyPr>
            <a:normAutofit/>
          </a:bodyPr>
          <a:lstStyle/>
          <a:p>
            <a:pPr marL="498119" lvl="1" indent="-498119">
              <a:buFont typeface="+mj-lt"/>
              <a:buAutoNum type="arabicPeriod"/>
            </a:pPr>
            <a:r>
              <a:rPr lang="zh-TW" altLang="en-US" sz="2400" dirty="0"/>
              <a:t>開啟編輯 範例一：來台旅客地區分析 </a:t>
            </a:r>
            <a:endParaRPr lang="en-US" altLang="zh-TW" sz="2400" dirty="0"/>
          </a:p>
          <a:p>
            <a:pPr marL="498119" lvl="1" indent="-498119">
              <a:buFont typeface="+mj-lt"/>
              <a:buAutoNum type="arabicPeriod"/>
            </a:pPr>
            <a:r>
              <a:rPr lang="zh-TW" altLang="en-US" sz="2400" dirty="0"/>
              <a:t>開啟</a:t>
            </a:r>
            <a:r>
              <a:rPr lang="en-US" altLang="zh-TW" sz="2400" dirty="0"/>
              <a:t>Gauge</a:t>
            </a:r>
            <a:r>
              <a:rPr lang="zh-TW" altLang="en-US" sz="2400" dirty="0"/>
              <a:t>控制項設計，對</a:t>
            </a:r>
            <a:r>
              <a:rPr lang="zh-TW" altLang="en-US" sz="2400" u="sng" dirty="0"/>
              <a:t>數值欄位</a:t>
            </a:r>
            <a:r>
              <a:rPr lang="zh-TW" altLang="en-US" sz="2400" dirty="0"/>
              <a:t>中 </a:t>
            </a:r>
            <a:r>
              <a:rPr lang="zh-TW" altLang="en-US" sz="2400" u="sng" dirty="0"/>
              <a:t>各國人數</a:t>
            </a:r>
            <a:r>
              <a:rPr lang="en-US" altLang="zh-TW" sz="2400" dirty="0"/>
              <a:t>(</a:t>
            </a:r>
            <a:r>
              <a:rPr lang="zh-TW" altLang="en-US" sz="2400" dirty="0"/>
              <a:t>按右鍵</a:t>
            </a:r>
            <a:r>
              <a:rPr lang="en-US" altLang="zh-TW" sz="2400" dirty="0"/>
              <a:t>)\</a:t>
            </a:r>
            <a:r>
              <a:rPr lang="zh-TW" altLang="en-US" sz="2400" dirty="0"/>
              <a:t>連結</a:t>
            </a:r>
            <a:r>
              <a:rPr lang="en-US" altLang="zh-TW" sz="2400" dirty="0"/>
              <a:t>\</a:t>
            </a:r>
            <a:r>
              <a:rPr lang="zh-TW" altLang="en-US" sz="2400" dirty="0"/>
              <a:t>編輯連結</a:t>
            </a:r>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168</a:t>
            </a:fld>
            <a:endParaRPr lang="zh-TW" altLang="en-US"/>
          </a:p>
        </p:txBody>
      </p:sp>
      <p:sp>
        <p:nvSpPr>
          <p:cNvPr id="4" name="標題 3"/>
          <p:cNvSpPr>
            <a:spLocks noGrp="1"/>
          </p:cNvSpPr>
          <p:nvPr>
            <p:ph type="title"/>
          </p:nvPr>
        </p:nvSpPr>
        <p:spPr/>
        <p:txBody>
          <a:bodyPr/>
          <a:lstStyle/>
          <a:p>
            <a:r>
              <a:rPr lang="zh-TW" altLang="en-US" dirty="0"/>
              <a:t>連結</a:t>
            </a:r>
            <a:r>
              <a:rPr lang="en-US" altLang="zh-TW" dirty="0"/>
              <a:t>(Drilldown)-</a:t>
            </a:r>
            <a:r>
              <a:rPr lang="zh-TW" altLang="en-US" dirty="0"/>
              <a:t>從範例一連結至範例二</a:t>
            </a:r>
          </a:p>
        </p:txBody>
      </p:sp>
      <p:pic>
        <p:nvPicPr>
          <p:cNvPr id="7" name="圖片 6"/>
          <p:cNvPicPr>
            <a:picLocks noChangeAspect="1"/>
          </p:cNvPicPr>
          <p:nvPr/>
        </p:nvPicPr>
        <p:blipFill>
          <a:blip r:embed="rId2"/>
          <a:stretch>
            <a:fillRect/>
          </a:stretch>
        </p:blipFill>
        <p:spPr>
          <a:xfrm>
            <a:off x="1286470" y="3027292"/>
            <a:ext cx="2466975" cy="2133600"/>
          </a:xfrm>
          <a:prstGeom prst="rect">
            <a:avLst/>
          </a:prstGeom>
          <a:ln>
            <a:solidFill>
              <a:srgbClr val="3399FF"/>
            </a:solidFill>
          </a:ln>
        </p:spPr>
      </p:pic>
      <p:pic>
        <p:nvPicPr>
          <p:cNvPr id="6" name="圖片 5">
            <a:extLst>
              <a:ext uri="{FF2B5EF4-FFF2-40B4-BE49-F238E27FC236}">
                <a16:creationId xmlns:a16="http://schemas.microsoft.com/office/drawing/2014/main" id="{8E37153D-89F8-46FA-B091-32EAF6636ABA}"/>
              </a:ext>
            </a:extLst>
          </p:cNvPr>
          <p:cNvPicPr>
            <a:picLocks noChangeAspect="1"/>
          </p:cNvPicPr>
          <p:nvPr/>
        </p:nvPicPr>
        <p:blipFill>
          <a:blip r:embed="rId3"/>
          <a:stretch>
            <a:fillRect/>
          </a:stretch>
        </p:blipFill>
        <p:spPr>
          <a:xfrm>
            <a:off x="4519075" y="2365695"/>
            <a:ext cx="5516621" cy="4113719"/>
          </a:xfrm>
          <a:prstGeom prst="rect">
            <a:avLst/>
          </a:prstGeom>
          <a:ln>
            <a:solidFill>
              <a:schemeClr val="accent1"/>
            </a:solidFill>
          </a:ln>
        </p:spPr>
      </p:pic>
    </p:spTree>
    <p:extLst>
      <p:ext uri="{BB962C8B-B14F-4D97-AF65-F5344CB8AC3E}">
        <p14:creationId xmlns:p14="http://schemas.microsoft.com/office/powerpoint/2010/main" val="249181771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201403" y="1244601"/>
            <a:ext cx="10130474" cy="5111752"/>
          </a:xfrm>
        </p:spPr>
        <p:txBody>
          <a:bodyPr>
            <a:normAutofit/>
          </a:bodyPr>
          <a:lstStyle/>
          <a:p>
            <a:pPr>
              <a:buFont typeface="+mj-lt"/>
              <a:buAutoNum type="arabicPeriod" startAt="3"/>
            </a:pPr>
            <a:r>
              <a:rPr lang="zh-TW" altLang="en-US" sz="2400" dirty="0"/>
              <a:t>點選      新增</a:t>
            </a:r>
            <a:endParaRPr lang="en-US" altLang="zh-TW" sz="2400" dirty="0"/>
          </a:p>
          <a:p>
            <a:pPr>
              <a:buFont typeface="+mj-lt"/>
              <a:buAutoNum type="arabicPeriod" startAt="3"/>
            </a:pPr>
            <a:r>
              <a:rPr lang="zh-TW" altLang="en-US" sz="2400" dirty="0"/>
              <a:t>設定連結名稱：目的分析</a:t>
            </a:r>
            <a:endParaRPr lang="en-US" altLang="zh-TW" sz="2400" dirty="0"/>
          </a:p>
          <a:p>
            <a:pPr>
              <a:buFont typeface="+mj-lt"/>
              <a:buAutoNum type="arabicPeriod" startAt="3"/>
            </a:pPr>
            <a:r>
              <a:rPr lang="zh-TW" altLang="en-US" sz="2400" dirty="0"/>
              <a:t>連結類型：頁面</a:t>
            </a:r>
            <a:endParaRPr lang="en-US" altLang="zh-TW" sz="2400" dirty="0"/>
          </a:p>
          <a:p>
            <a:pPr>
              <a:buFont typeface="+mj-lt"/>
              <a:buAutoNum type="arabicPeriod" startAt="3"/>
            </a:pPr>
            <a:r>
              <a:rPr lang="zh-TW" altLang="en-US" sz="2400" dirty="0"/>
              <a:t>選擇專案</a:t>
            </a:r>
            <a:endParaRPr lang="en-US" altLang="zh-TW" sz="2400" dirty="0"/>
          </a:p>
          <a:p>
            <a:pPr>
              <a:buFont typeface="+mj-lt"/>
              <a:buAutoNum type="arabicPeriod" startAt="3"/>
            </a:pPr>
            <a:r>
              <a:rPr lang="zh-TW" altLang="en-US" sz="2400" dirty="0"/>
              <a:t>選擇連結頁面</a:t>
            </a:r>
          </a:p>
          <a:p>
            <a:pPr>
              <a:buFont typeface="+mj-lt"/>
              <a:buAutoNum type="arabicPeriod" startAt="3"/>
            </a:pPr>
            <a:r>
              <a:rPr lang="zh-TW" altLang="en-US" sz="2400" dirty="0"/>
              <a:t>點選確認</a:t>
            </a:r>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169</a:t>
            </a:fld>
            <a:endParaRPr lang="zh-TW" altLang="en-US"/>
          </a:p>
        </p:txBody>
      </p:sp>
      <p:sp>
        <p:nvSpPr>
          <p:cNvPr id="4" name="標題 3"/>
          <p:cNvSpPr>
            <a:spLocks noGrp="1"/>
          </p:cNvSpPr>
          <p:nvPr>
            <p:ph type="title"/>
          </p:nvPr>
        </p:nvSpPr>
        <p:spPr/>
        <p:txBody>
          <a:bodyPr/>
          <a:lstStyle/>
          <a:p>
            <a:r>
              <a:rPr lang="zh-TW" altLang="en-US" dirty="0"/>
              <a:t>連結</a:t>
            </a:r>
            <a:r>
              <a:rPr lang="en-US" altLang="zh-TW" dirty="0"/>
              <a:t>(Drilldown)-</a:t>
            </a:r>
            <a:r>
              <a:rPr lang="zh-TW" altLang="en-US" dirty="0"/>
              <a:t>從範例一連結至範例二</a:t>
            </a:r>
          </a:p>
        </p:txBody>
      </p:sp>
      <p:pic>
        <p:nvPicPr>
          <p:cNvPr id="19" name="圖片 18">
            <a:extLst>
              <a:ext uri="{FF2B5EF4-FFF2-40B4-BE49-F238E27FC236}">
                <a16:creationId xmlns:a16="http://schemas.microsoft.com/office/drawing/2014/main" id="{2267BECE-C95F-4468-8473-BC9A9E3AD9BB}"/>
              </a:ext>
            </a:extLst>
          </p:cNvPr>
          <p:cNvPicPr>
            <a:picLocks noChangeAspect="1"/>
          </p:cNvPicPr>
          <p:nvPr/>
        </p:nvPicPr>
        <p:blipFill rotWithShape="1">
          <a:blip r:embed="rId2"/>
          <a:srcRect l="5116" b="816"/>
          <a:stretch/>
        </p:blipFill>
        <p:spPr>
          <a:xfrm>
            <a:off x="2619297" y="1494238"/>
            <a:ext cx="585857" cy="244961"/>
          </a:xfrm>
          <a:prstGeom prst="rect">
            <a:avLst/>
          </a:prstGeom>
          <a:ln>
            <a:solidFill>
              <a:schemeClr val="accent1"/>
            </a:solidFill>
          </a:ln>
        </p:spPr>
      </p:pic>
      <p:pic>
        <p:nvPicPr>
          <p:cNvPr id="5" name="圖片 4"/>
          <p:cNvPicPr>
            <a:picLocks noChangeAspect="1"/>
          </p:cNvPicPr>
          <p:nvPr/>
        </p:nvPicPr>
        <p:blipFill>
          <a:blip r:embed="rId3"/>
          <a:stretch>
            <a:fillRect/>
          </a:stretch>
        </p:blipFill>
        <p:spPr>
          <a:xfrm>
            <a:off x="6008435" y="1360745"/>
            <a:ext cx="2724150" cy="1219200"/>
          </a:xfrm>
          <a:prstGeom prst="rect">
            <a:avLst/>
          </a:prstGeom>
          <a:ln>
            <a:solidFill>
              <a:schemeClr val="accent1"/>
            </a:solidFill>
          </a:ln>
        </p:spPr>
      </p:pic>
      <p:grpSp>
        <p:nvGrpSpPr>
          <p:cNvPr id="7" name="群組 6"/>
          <p:cNvGrpSpPr/>
          <p:nvPr/>
        </p:nvGrpSpPr>
        <p:grpSpPr>
          <a:xfrm>
            <a:off x="4904565" y="2544977"/>
            <a:ext cx="5298282" cy="3993939"/>
            <a:chOff x="4121927" y="2544976"/>
            <a:chExt cx="5298282" cy="3993939"/>
          </a:xfrm>
        </p:grpSpPr>
        <p:pic>
          <p:nvPicPr>
            <p:cNvPr id="18" name="圖片 17">
              <a:extLst>
                <a:ext uri="{FF2B5EF4-FFF2-40B4-BE49-F238E27FC236}">
                  <a16:creationId xmlns:a16="http://schemas.microsoft.com/office/drawing/2014/main" id="{702D0E1D-1413-4A11-A1D7-B25BF164B439}"/>
                </a:ext>
              </a:extLst>
            </p:cNvPr>
            <p:cNvPicPr>
              <a:picLocks noChangeAspect="1"/>
            </p:cNvPicPr>
            <p:nvPr/>
          </p:nvPicPr>
          <p:blipFill rotWithShape="1">
            <a:blip r:embed="rId4"/>
            <a:srcRect b="689"/>
            <a:stretch/>
          </p:blipFill>
          <p:spPr>
            <a:xfrm>
              <a:off x="4121927" y="2544976"/>
              <a:ext cx="5298282" cy="3993939"/>
            </a:xfrm>
            <a:prstGeom prst="rect">
              <a:avLst/>
            </a:prstGeom>
            <a:ln>
              <a:solidFill>
                <a:schemeClr val="accent1"/>
              </a:solidFill>
            </a:ln>
          </p:spPr>
        </p:pic>
        <p:pic>
          <p:nvPicPr>
            <p:cNvPr id="6" name="圖片 5"/>
            <p:cNvPicPr>
              <a:picLocks noChangeAspect="1"/>
            </p:cNvPicPr>
            <p:nvPr/>
          </p:nvPicPr>
          <p:blipFill rotWithShape="1">
            <a:blip r:embed="rId3"/>
            <a:srcRect l="25205" t="34291" r="57594" b="53176"/>
            <a:stretch/>
          </p:blipFill>
          <p:spPr>
            <a:xfrm>
              <a:off x="4563763" y="2798149"/>
              <a:ext cx="370703" cy="120885"/>
            </a:xfrm>
            <a:prstGeom prst="rect">
              <a:avLst/>
            </a:prstGeom>
            <a:ln>
              <a:solidFill>
                <a:schemeClr val="accent1"/>
              </a:solidFill>
            </a:ln>
          </p:spPr>
        </p:pic>
      </p:grpSp>
    </p:spTree>
    <p:extLst>
      <p:ext uri="{BB962C8B-B14F-4D97-AF65-F5344CB8AC3E}">
        <p14:creationId xmlns:p14="http://schemas.microsoft.com/office/powerpoint/2010/main" val="3742098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598515" y="1363287"/>
            <a:ext cx="11504585" cy="4993066"/>
          </a:xfrm>
        </p:spPr>
        <p:txBody>
          <a:bodyPr>
            <a:normAutofit/>
          </a:bodyPr>
          <a:lstStyle/>
          <a:p>
            <a:pPr marL="0" lvl="0" indent="0">
              <a:buNone/>
            </a:pPr>
            <a:r>
              <a:rPr lang="en-US" altLang="zh-TW" sz="2800" dirty="0"/>
              <a:t>1.</a:t>
            </a:r>
            <a:r>
              <a:rPr lang="zh-TW" altLang="zh-TW" sz="2800" dirty="0"/>
              <a:t>運算成員</a:t>
            </a:r>
          </a:p>
          <a:p>
            <a:pPr marL="0" lvl="0" indent="0">
              <a:buNone/>
            </a:pPr>
            <a:r>
              <a:rPr lang="en-US" altLang="zh-TW" sz="2800" dirty="0"/>
              <a:t>2.</a:t>
            </a:r>
            <a:r>
              <a:rPr lang="zh-TW" altLang="zh-TW" sz="2800" dirty="0"/>
              <a:t>彙總運算</a:t>
            </a:r>
          </a:p>
          <a:p>
            <a:pPr marL="0" lvl="0" indent="0">
              <a:buNone/>
            </a:pPr>
            <a:r>
              <a:rPr lang="en-US" altLang="zh-TW" sz="2800" dirty="0"/>
              <a:t>3.</a:t>
            </a:r>
            <a:r>
              <a:rPr lang="zh-TW" altLang="zh-TW" sz="2800" dirty="0"/>
              <a:t>條件過</a:t>
            </a:r>
            <a:r>
              <a:rPr lang="zh-TW" altLang="en-US" sz="2800" dirty="0"/>
              <a:t>濾</a:t>
            </a:r>
            <a:endParaRPr lang="zh-TW" altLang="zh-TW" sz="2800" dirty="0"/>
          </a:p>
          <a:p>
            <a:pPr marL="0" lvl="0" indent="0">
              <a:buNone/>
            </a:pPr>
            <a:r>
              <a:rPr lang="en-US" altLang="zh-TW" sz="2800" dirty="0"/>
              <a:t>4.</a:t>
            </a:r>
            <a:r>
              <a:rPr lang="zh-TW" altLang="zh-TW" sz="2800" dirty="0"/>
              <a:t>指標顏色</a:t>
            </a:r>
          </a:p>
          <a:p>
            <a:pPr marL="0" lvl="0" indent="0">
              <a:buNone/>
            </a:pPr>
            <a:r>
              <a:rPr lang="en-US" altLang="zh-TW" sz="2800" dirty="0"/>
              <a:t>5.</a:t>
            </a:r>
            <a:r>
              <a:rPr lang="zh-TW" altLang="zh-TW" sz="2800" dirty="0"/>
              <a:t>分析統計圖顯示</a:t>
            </a:r>
          </a:p>
          <a:p>
            <a:pPr marL="0" lvl="0" indent="0">
              <a:buNone/>
            </a:pPr>
            <a:r>
              <a:rPr lang="en-US" altLang="zh-TW" sz="2800" dirty="0"/>
              <a:t>6.FacetChart</a:t>
            </a:r>
            <a:r>
              <a:rPr lang="zh-TW" altLang="zh-TW" sz="2800" dirty="0"/>
              <a:t>顯示</a:t>
            </a:r>
          </a:p>
          <a:p>
            <a:pPr marL="0" lvl="0" indent="0">
              <a:buNone/>
            </a:pPr>
            <a:r>
              <a:rPr lang="en-US" altLang="zh-TW" sz="2800" dirty="0"/>
              <a:t>7.DW runtime</a:t>
            </a:r>
            <a:r>
              <a:rPr lang="zh-TW" altLang="zh-TW" sz="2800" dirty="0"/>
              <a:t>功能、自訂分析、</a:t>
            </a:r>
            <a:r>
              <a:rPr lang="en-US" altLang="zh-TW" sz="2800" dirty="0"/>
              <a:t>EXCEL</a:t>
            </a:r>
            <a:endParaRPr lang="zh-TW" altLang="zh-TW" sz="2800" dirty="0"/>
          </a:p>
          <a:p>
            <a:endParaRPr lang="zh-TW" altLang="en-US" dirty="0"/>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17</a:t>
            </a:fld>
            <a:endParaRPr lang="zh-TW" altLang="en-US"/>
          </a:p>
        </p:txBody>
      </p:sp>
      <p:sp>
        <p:nvSpPr>
          <p:cNvPr id="4" name="標題 3"/>
          <p:cNvSpPr>
            <a:spLocks noGrp="1"/>
          </p:cNvSpPr>
          <p:nvPr>
            <p:ph type="title"/>
          </p:nvPr>
        </p:nvSpPr>
        <p:spPr/>
        <p:txBody>
          <a:bodyPr/>
          <a:lstStyle/>
          <a:p>
            <a:r>
              <a:rPr lang="en-US" altLang="zh-TW" dirty="0"/>
              <a:t>DW</a:t>
            </a:r>
            <a:r>
              <a:rPr lang="zh-TW" altLang="zh-TW" dirty="0"/>
              <a:t>功能介紹</a:t>
            </a:r>
            <a:endParaRPr lang="zh-TW" altLang="en-US" dirty="0"/>
          </a:p>
        </p:txBody>
      </p:sp>
    </p:spTree>
    <p:extLst>
      <p:ext uri="{BB962C8B-B14F-4D97-AF65-F5344CB8AC3E}">
        <p14:creationId xmlns:p14="http://schemas.microsoft.com/office/powerpoint/2010/main" val="26381858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201403" y="1243914"/>
            <a:ext cx="10130474" cy="2129298"/>
          </a:xfrm>
        </p:spPr>
        <p:txBody>
          <a:bodyPr/>
          <a:lstStyle/>
          <a:p>
            <a:pPr marL="498119" lvl="1" indent="-498119">
              <a:buFont typeface="+mj-lt"/>
              <a:buAutoNum type="arabicPeriod"/>
            </a:pPr>
            <a:r>
              <a:rPr lang="zh-TW" altLang="en-US" sz="2200" dirty="0"/>
              <a:t>開啟</a:t>
            </a:r>
            <a:r>
              <a:rPr lang="en-US" altLang="zh-TW" sz="2200" dirty="0"/>
              <a:t>Gauge</a:t>
            </a:r>
            <a:r>
              <a:rPr lang="zh-TW" altLang="en-US" sz="2200" dirty="0"/>
              <a:t>控制項設計點選檢視資料表，各國人數</a:t>
            </a:r>
            <a:r>
              <a:rPr lang="en-US" altLang="zh-TW" sz="2200" dirty="0"/>
              <a:t>(</a:t>
            </a:r>
            <a:r>
              <a:rPr lang="zh-TW" altLang="en-US" sz="2200" dirty="0"/>
              <a:t>按右鍵</a:t>
            </a:r>
            <a:r>
              <a:rPr lang="en-US" altLang="zh-TW" sz="2200" dirty="0"/>
              <a:t>)\</a:t>
            </a:r>
            <a:r>
              <a:rPr lang="zh-TW" altLang="en-US" sz="2200" dirty="0"/>
              <a:t>連結</a:t>
            </a:r>
            <a:r>
              <a:rPr lang="en-US" altLang="zh-TW" sz="2200" dirty="0"/>
              <a:t>\</a:t>
            </a:r>
            <a:r>
              <a:rPr lang="zh-TW" altLang="en-US" sz="2200" dirty="0"/>
              <a:t>編輯連結</a:t>
            </a:r>
            <a:endParaRPr lang="en-US" altLang="zh-TW" sz="2200" dirty="0"/>
          </a:p>
          <a:p>
            <a:pPr marL="498119" lvl="1" indent="-498119">
              <a:buFont typeface="+mj-lt"/>
              <a:buAutoNum type="arabicPeriod"/>
            </a:pPr>
            <a:r>
              <a:rPr lang="zh-TW" altLang="en-US" sz="2200" dirty="0"/>
              <a:t>切換至欄位參數 </a:t>
            </a:r>
            <a:br>
              <a:rPr lang="en-US" altLang="zh-TW" sz="2200" dirty="0"/>
            </a:br>
            <a:r>
              <a:rPr lang="zh-TW" altLang="en-US" sz="2200" dirty="0"/>
              <a:t>設定要傳遞的</a:t>
            </a:r>
            <a:r>
              <a:rPr lang="zh-TW" altLang="en-US" sz="2200" u="sng" dirty="0"/>
              <a:t>欄位</a:t>
            </a:r>
            <a:r>
              <a:rPr lang="zh-TW" altLang="en-US" sz="2200" dirty="0"/>
              <a:t>以及</a:t>
            </a:r>
            <a:r>
              <a:rPr lang="zh-TW" altLang="en-US" sz="2200" u="sng" dirty="0"/>
              <a:t>目的條件</a:t>
            </a:r>
            <a:endParaRPr lang="en-US" altLang="zh-TW" sz="2200" u="sng" dirty="0"/>
          </a:p>
          <a:p>
            <a:endParaRPr lang="zh-TW" altLang="en-US" dirty="0"/>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170</a:t>
            </a:fld>
            <a:endParaRPr lang="zh-TW" altLang="en-US"/>
          </a:p>
        </p:txBody>
      </p:sp>
      <p:sp>
        <p:nvSpPr>
          <p:cNvPr id="4" name="標題 3"/>
          <p:cNvSpPr>
            <a:spLocks noGrp="1"/>
          </p:cNvSpPr>
          <p:nvPr>
            <p:ph type="title"/>
          </p:nvPr>
        </p:nvSpPr>
        <p:spPr/>
        <p:txBody>
          <a:bodyPr/>
          <a:lstStyle/>
          <a:p>
            <a:r>
              <a:rPr lang="zh-TW" altLang="en-US" dirty="0"/>
              <a:t>連結</a:t>
            </a:r>
            <a:r>
              <a:rPr lang="en-US" altLang="zh-TW" dirty="0"/>
              <a:t>(Drilldown)-</a:t>
            </a:r>
            <a:r>
              <a:rPr lang="zh-TW" altLang="en-US" dirty="0"/>
              <a:t>傳遞參數至範例二</a:t>
            </a:r>
          </a:p>
        </p:txBody>
      </p:sp>
      <p:pic>
        <p:nvPicPr>
          <p:cNvPr id="6" name="圖片 5"/>
          <p:cNvPicPr>
            <a:picLocks noChangeAspect="1"/>
          </p:cNvPicPr>
          <p:nvPr/>
        </p:nvPicPr>
        <p:blipFill>
          <a:blip r:embed="rId2"/>
          <a:stretch>
            <a:fillRect/>
          </a:stretch>
        </p:blipFill>
        <p:spPr>
          <a:xfrm>
            <a:off x="2364517" y="2982484"/>
            <a:ext cx="7677150" cy="2524125"/>
          </a:xfrm>
          <a:prstGeom prst="rect">
            <a:avLst/>
          </a:prstGeom>
          <a:ln>
            <a:solidFill>
              <a:schemeClr val="accent1"/>
            </a:solidFill>
          </a:ln>
        </p:spPr>
      </p:pic>
      <p:sp>
        <p:nvSpPr>
          <p:cNvPr id="7" name="矩形 6"/>
          <p:cNvSpPr/>
          <p:nvPr/>
        </p:nvSpPr>
        <p:spPr>
          <a:xfrm>
            <a:off x="5997190" y="4473144"/>
            <a:ext cx="930876" cy="1977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3282824" y="3884138"/>
            <a:ext cx="852615" cy="2677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3415781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0DB73536-18A7-42DA-BDFF-61D3CC7599AD}"/>
              </a:ext>
            </a:extLst>
          </p:cNvPr>
          <p:cNvSpPr>
            <a:spLocks noGrp="1"/>
          </p:cNvSpPr>
          <p:nvPr>
            <p:ph type="sldNum" sz="quarter" idx="12"/>
          </p:nvPr>
        </p:nvSpPr>
        <p:spPr/>
        <p:txBody>
          <a:bodyPr/>
          <a:lstStyle/>
          <a:p>
            <a:fld id="{9860EDB8-5305-433F-BE41-D7A86D811DB3}" type="slidenum">
              <a:rPr lang="en-US" altLang="zh-TW" smtClean="0"/>
              <a:t>171</a:t>
            </a:fld>
            <a:endParaRPr lang="zh-TW" altLang="en-US"/>
          </a:p>
        </p:txBody>
      </p:sp>
      <p:sp>
        <p:nvSpPr>
          <p:cNvPr id="5" name="文字方塊 4">
            <a:extLst>
              <a:ext uri="{FF2B5EF4-FFF2-40B4-BE49-F238E27FC236}">
                <a16:creationId xmlns:a16="http://schemas.microsoft.com/office/drawing/2014/main" id="{CD2D592D-C482-4E18-8FF1-E64E7B021C4B}"/>
              </a:ext>
            </a:extLst>
          </p:cNvPr>
          <p:cNvSpPr txBox="1"/>
          <p:nvPr/>
        </p:nvSpPr>
        <p:spPr>
          <a:xfrm>
            <a:off x="3326296" y="3037053"/>
            <a:ext cx="5830957" cy="1200329"/>
          </a:xfrm>
          <a:prstGeom prst="rect">
            <a:avLst/>
          </a:prstGeom>
          <a:noFill/>
        </p:spPr>
        <p:txBody>
          <a:bodyPr wrap="square" rtlCol="0">
            <a:spAutoFit/>
          </a:bodyPr>
          <a:lstStyle/>
          <a:p>
            <a:r>
              <a:rPr lang="zh-TW" altLang="en-US" sz="7200" dirty="0"/>
              <a:t>謝謝各位</a:t>
            </a:r>
            <a:r>
              <a:rPr lang="en-US" altLang="zh-TW" sz="7200" dirty="0"/>
              <a:t>~~</a:t>
            </a:r>
            <a:endParaRPr lang="zh-TW" altLang="en-US" sz="7200" dirty="0"/>
          </a:p>
        </p:txBody>
      </p:sp>
    </p:spTree>
    <p:extLst>
      <p:ext uri="{BB962C8B-B14F-4D97-AF65-F5344CB8AC3E}">
        <p14:creationId xmlns:p14="http://schemas.microsoft.com/office/powerpoint/2010/main" val="4089602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7085570" y="2000636"/>
            <a:ext cx="3886200" cy="3400425"/>
          </a:xfrm>
          <a:prstGeom prst="rect">
            <a:avLst/>
          </a:prstGeom>
          <a:ln>
            <a:solidFill>
              <a:schemeClr val="accent1"/>
            </a:solidFill>
          </a:ln>
        </p:spPr>
      </p:pic>
      <p:sp>
        <p:nvSpPr>
          <p:cNvPr id="2" name="內容版面配置區 1"/>
          <p:cNvSpPr>
            <a:spLocks noGrp="1"/>
          </p:cNvSpPr>
          <p:nvPr>
            <p:ph idx="1"/>
          </p:nvPr>
        </p:nvSpPr>
        <p:spPr/>
        <p:txBody>
          <a:bodyPr/>
          <a:lstStyle/>
          <a:p>
            <a:r>
              <a:rPr lang="zh-TW" altLang="en-US" dirty="0">
                <a:solidFill>
                  <a:schemeClr val="bg2">
                    <a:lumMod val="25000"/>
                  </a:schemeClr>
                </a:solidFill>
              </a:rPr>
              <a:t>在量值區域按下右鍵，可在選單挑選</a:t>
            </a:r>
          </a:p>
        </p:txBody>
      </p:sp>
      <p:sp>
        <p:nvSpPr>
          <p:cNvPr id="4" name="標題 3"/>
          <p:cNvSpPr>
            <a:spLocks noGrp="1"/>
          </p:cNvSpPr>
          <p:nvPr>
            <p:ph type="title"/>
          </p:nvPr>
        </p:nvSpPr>
        <p:spPr/>
        <p:txBody>
          <a:bodyPr/>
          <a:lstStyle/>
          <a:p>
            <a:r>
              <a:rPr lang="en-US" altLang="zh-TW" dirty="0"/>
              <a:t>DW</a:t>
            </a:r>
            <a:r>
              <a:rPr lang="zh-TW" altLang="zh-TW" dirty="0"/>
              <a:t>功能介紹</a:t>
            </a:r>
            <a:r>
              <a:rPr lang="en-US" altLang="zh-TW" dirty="0"/>
              <a:t>-</a:t>
            </a:r>
            <a:r>
              <a:rPr lang="zh-TW" altLang="en-US" dirty="0"/>
              <a:t> 運算成員 、彙總運算</a:t>
            </a:r>
          </a:p>
        </p:txBody>
      </p:sp>
      <p:sp>
        <p:nvSpPr>
          <p:cNvPr id="7" name="內容版面配置區 2"/>
          <p:cNvSpPr txBox="1">
            <a:spLocks/>
          </p:cNvSpPr>
          <p:nvPr/>
        </p:nvSpPr>
        <p:spPr>
          <a:xfrm>
            <a:off x="722771" y="2134145"/>
            <a:ext cx="6056852" cy="4002501"/>
          </a:xfrm>
          <a:prstGeom prst="rect">
            <a:avLst/>
          </a:prstGeom>
        </p:spPr>
        <p:txBody>
          <a:bodyPr vert="horz" lIns="91440" tIns="45720" rIns="91440" bIns="45720" rtlCol="0">
            <a:normAutofit/>
          </a:bodyPr>
          <a:lstStyle>
            <a:lvl1pPr marL="498119" indent="-498119" algn="l" defTabSz="796991" rtl="0" eaLnBrk="1" latinLnBrk="0" hangingPunct="1">
              <a:lnSpc>
                <a:spcPct val="150000"/>
              </a:lnSpc>
              <a:spcBef>
                <a:spcPts val="0"/>
              </a:spcBef>
              <a:spcAft>
                <a:spcPts val="0"/>
              </a:spcAft>
              <a:buFont typeface="Arial" panose="020B0604020202020204" pitchFamily="34" charset="0"/>
              <a:buChar char="•"/>
              <a:defRPr lang="zh-TW" sz="3138" kern="1200" spc="0">
                <a:solidFill>
                  <a:schemeClr val="tx1"/>
                </a:solidFill>
                <a:latin typeface="標楷體" panose="03000509000000000000" pitchFamily="65" charset="-120"/>
                <a:ea typeface="標楷體" panose="03000509000000000000" pitchFamily="65" charset="-120"/>
                <a:cs typeface="+mn-cs"/>
              </a:defRPr>
            </a:lvl1pPr>
            <a:lvl2pPr marL="597743" indent="-199248" algn="l" defTabSz="796991" rtl="0" eaLnBrk="1" latinLnBrk="0" hangingPunct="1">
              <a:lnSpc>
                <a:spcPct val="150000"/>
              </a:lnSpc>
              <a:spcBef>
                <a:spcPts val="0"/>
              </a:spcBef>
              <a:spcAft>
                <a:spcPts val="0"/>
              </a:spcAft>
              <a:buFont typeface="Arial" panose="020B0604020202020204" pitchFamily="34" charset="0"/>
              <a:buChar char="•"/>
              <a:defRPr lang="zh-TW" sz="2440" kern="1200">
                <a:solidFill>
                  <a:schemeClr val="tx1"/>
                </a:solidFill>
                <a:latin typeface="標楷體" panose="03000509000000000000" pitchFamily="65" charset="-120"/>
                <a:ea typeface="標楷體" panose="03000509000000000000" pitchFamily="65" charset="-120"/>
                <a:cs typeface="+mn-cs"/>
              </a:defRPr>
            </a:lvl2pPr>
            <a:lvl3pPr marL="996239"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3pPr>
            <a:lvl4pPr marL="1394734"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4pPr>
            <a:lvl5pPr marL="1793230"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5pPr>
            <a:lvl6pPr marL="2191725"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6pPr>
            <a:lvl7pPr marL="2590221"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7pPr>
            <a:lvl8pPr marL="2988716"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8pPr>
            <a:lvl9pPr marL="3387212"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9pPr>
          </a:lstStyle>
          <a:p>
            <a:r>
              <a:rPr lang="zh-TW" altLang="en-US" dirty="0">
                <a:solidFill>
                  <a:schemeClr val="bg2">
                    <a:lumMod val="25000"/>
                  </a:schemeClr>
                </a:solidFill>
              </a:rPr>
              <a:t>運算成員</a:t>
            </a:r>
            <a:endParaRPr lang="en-US" altLang="zh-TW" dirty="0">
              <a:solidFill>
                <a:schemeClr val="bg2">
                  <a:lumMod val="25000"/>
                </a:schemeClr>
              </a:solidFill>
            </a:endParaRPr>
          </a:p>
          <a:p>
            <a:pPr lvl="1"/>
            <a:r>
              <a:rPr lang="zh-TW" altLang="en-US" dirty="0">
                <a:solidFill>
                  <a:schemeClr val="bg2">
                    <a:lumMod val="25000"/>
                  </a:schemeClr>
                </a:solidFill>
              </a:rPr>
              <a:t>可用</a:t>
            </a:r>
            <a:r>
              <a:rPr lang="en-US" altLang="zh-TW" dirty="0">
                <a:solidFill>
                  <a:schemeClr val="bg2">
                    <a:lumMod val="25000"/>
                  </a:schemeClr>
                </a:solidFill>
              </a:rPr>
              <a:t>Script</a:t>
            </a:r>
            <a:r>
              <a:rPr lang="zh-TW" altLang="en-US" dirty="0">
                <a:solidFill>
                  <a:schemeClr val="bg2">
                    <a:lumMod val="25000"/>
                  </a:schemeClr>
                </a:solidFill>
              </a:rPr>
              <a:t>來運算、達成率</a:t>
            </a:r>
            <a:endParaRPr lang="en-US" altLang="zh-TW" dirty="0">
              <a:solidFill>
                <a:schemeClr val="bg2">
                  <a:lumMod val="25000"/>
                </a:schemeClr>
              </a:solidFill>
            </a:endParaRPr>
          </a:p>
          <a:p>
            <a:r>
              <a:rPr lang="zh-TW" altLang="en-US" dirty="0">
                <a:solidFill>
                  <a:schemeClr val="bg2">
                    <a:lumMod val="25000"/>
                  </a:schemeClr>
                </a:solidFill>
              </a:rPr>
              <a:t>彙總運算</a:t>
            </a:r>
          </a:p>
          <a:p>
            <a:pPr lvl="1"/>
            <a:r>
              <a:rPr lang="zh-TW" altLang="en-US" dirty="0">
                <a:solidFill>
                  <a:schemeClr val="bg2">
                    <a:lumMod val="25000"/>
                  </a:schemeClr>
                </a:solidFill>
              </a:rPr>
              <a:t>累計值、平均值、百分比、累計百分比、排名</a:t>
            </a:r>
          </a:p>
        </p:txBody>
      </p:sp>
      <p:sp>
        <p:nvSpPr>
          <p:cNvPr id="6" name="投影片編號版面配置區 5"/>
          <p:cNvSpPr>
            <a:spLocks noGrp="1"/>
          </p:cNvSpPr>
          <p:nvPr>
            <p:ph type="sldNum" sz="quarter" idx="12"/>
          </p:nvPr>
        </p:nvSpPr>
        <p:spPr/>
        <p:txBody>
          <a:bodyPr/>
          <a:lstStyle/>
          <a:p>
            <a:fld id="{9860EDB8-5305-433F-BE41-D7A86D811DB3}" type="slidenum">
              <a:rPr lang="en-US" altLang="zh-TW" smtClean="0"/>
              <a:t>18</a:t>
            </a:fld>
            <a:endParaRPr lang="zh-TW" altLang="en-US"/>
          </a:p>
        </p:txBody>
      </p:sp>
      <p:sp>
        <p:nvSpPr>
          <p:cNvPr id="8" name="矩形 7"/>
          <p:cNvSpPr/>
          <p:nvPr/>
        </p:nvSpPr>
        <p:spPr>
          <a:xfrm>
            <a:off x="8770087" y="3297228"/>
            <a:ext cx="1418306" cy="838168"/>
          </a:xfrm>
          <a:prstGeom prst="rect">
            <a:avLst/>
          </a:prstGeom>
          <a:noFill/>
          <a:ln w="38100">
            <a:solidFill>
              <a:srgbClr val="F3313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sz="1569"/>
          </a:p>
        </p:txBody>
      </p:sp>
    </p:spTree>
    <p:extLst>
      <p:ext uri="{BB962C8B-B14F-4D97-AF65-F5344CB8AC3E}">
        <p14:creationId xmlns:p14="http://schemas.microsoft.com/office/powerpoint/2010/main" val="398187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860125" y="1798388"/>
            <a:ext cx="5244156" cy="4421181"/>
          </a:xfrm>
        </p:spPr>
        <p:txBody>
          <a:bodyPr>
            <a:noAutofit/>
          </a:bodyPr>
          <a:lstStyle/>
          <a:p>
            <a:r>
              <a:rPr lang="zh-TW" altLang="en-US" sz="2800" dirty="0">
                <a:solidFill>
                  <a:schemeClr val="bg2">
                    <a:lumMod val="25000"/>
                  </a:schemeClr>
                </a:solidFill>
              </a:rPr>
              <a:t>運算成員</a:t>
            </a:r>
            <a:endParaRPr lang="en-US" altLang="zh-TW" sz="2800" dirty="0">
              <a:solidFill>
                <a:schemeClr val="bg2">
                  <a:lumMod val="25000"/>
                </a:schemeClr>
              </a:solidFill>
            </a:endParaRPr>
          </a:p>
          <a:p>
            <a:pPr lvl="1"/>
            <a:r>
              <a:rPr lang="zh-TW" altLang="en-US" sz="1800" dirty="0">
                <a:solidFill>
                  <a:schemeClr val="bg2">
                    <a:lumMod val="25000"/>
                  </a:schemeClr>
                </a:solidFill>
              </a:rPr>
              <a:t>金額含稅</a:t>
            </a:r>
            <a:endParaRPr lang="en-US" altLang="zh-TW" sz="1800" dirty="0">
              <a:solidFill>
                <a:schemeClr val="bg2">
                  <a:lumMod val="25000"/>
                </a:schemeClr>
              </a:solidFill>
            </a:endParaRPr>
          </a:p>
          <a:p>
            <a:pPr lvl="2"/>
            <a:r>
              <a:rPr lang="zh-TW" altLang="en-US" sz="1600" dirty="0">
                <a:solidFill>
                  <a:schemeClr val="bg2">
                    <a:lumMod val="25000"/>
                  </a:schemeClr>
                </a:solidFill>
              </a:rPr>
              <a:t>公式：</a:t>
            </a:r>
            <a:r>
              <a:rPr lang="en-US" altLang="zh-TW" sz="1600" dirty="0">
                <a:solidFill>
                  <a:schemeClr val="bg2">
                    <a:lumMod val="25000"/>
                  </a:schemeClr>
                </a:solidFill>
              </a:rPr>
              <a:t>$</a:t>
            </a:r>
            <a:r>
              <a:rPr lang="zh-TW" altLang="en-US" sz="1600" dirty="0">
                <a:solidFill>
                  <a:schemeClr val="bg2">
                    <a:lumMod val="25000"/>
                  </a:schemeClr>
                </a:solidFill>
              </a:rPr>
              <a:t>金額</a:t>
            </a:r>
            <a:r>
              <a:rPr lang="en-US" altLang="zh-TW" sz="1600" dirty="0">
                <a:solidFill>
                  <a:schemeClr val="bg2">
                    <a:lumMod val="25000"/>
                  </a:schemeClr>
                </a:solidFill>
              </a:rPr>
              <a:t>$*1.05</a:t>
            </a:r>
          </a:p>
          <a:p>
            <a:pPr lvl="1"/>
            <a:r>
              <a:rPr lang="zh-TW" altLang="en-US" sz="1800" dirty="0">
                <a:solidFill>
                  <a:schemeClr val="bg2">
                    <a:lumMod val="25000"/>
                  </a:schemeClr>
                </a:solidFill>
              </a:rPr>
              <a:t>達成率設定</a:t>
            </a:r>
            <a:endParaRPr lang="en-US" altLang="zh-TW" sz="1800" dirty="0">
              <a:solidFill>
                <a:schemeClr val="bg2">
                  <a:lumMod val="25000"/>
                </a:schemeClr>
              </a:solidFill>
            </a:endParaRPr>
          </a:p>
          <a:p>
            <a:pPr lvl="2"/>
            <a:r>
              <a:rPr lang="zh-TW" altLang="en-US" sz="1600" dirty="0">
                <a:solidFill>
                  <a:schemeClr val="bg2">
                    <a:lumMod val="25000"/>
                  </a:schemeClr>
                </a:solidFill>
              </a:rPr>
              <a:t>實績值</a:t>
            </a:r>
            <a:r>
              <a:rPr lang="en-US" altLang="zh-TW" sz="1600" dirty="0">
                <a:solidFill>
                  <a:schemeClr val="bg2">
                    <a:lumMod val="25000"/>
                  </a:schemeClr>
                </a:solidFill>
              </a:rPr>
              <a:t>: </a:t>
            </a:r>
            <a:r>
              <a:rPr lang="zh-TW" altLang="en-US" sz="1600" dirty="0">
                <a:solidFill>
                  <a:schemeClr val="bg2">
                    <a:lumMod val="25000"/>
                  </a:schemeClr>
                </a:solidFill>
              </a:rPr>
              <a:t>金額</a:t>
            </a:r>
            <a:endParaRPr lang="en-US" altLang="zh-TW" sz="1600" dirty="0">
              <a:solidFill>
                <a:schemeClr val="bg2">
                  <a:lumMod val="25000"/>
                </a:schemeClr>
              </a:solidFill>
            </a:endParaRPr>
          </a:p>
          <a:p>
            <a:pPr lvl="2"/>
            <a:r>
              <a:rPr lang="zh-TW" altLang="en-US" sz="1600" dirty="0">
                <a:solidFill>
                  <a:schemeClr val="bg2">
                    <a:lumMod val="25000"/>
                  </a:schemeClr>
                </a:solidFill>
              </a:rPr>
              <a:t>目標值</a:t>
            </a:r>
            <a:r>
              <a:rPr lang="en-US" altLang="zh-TW" sz="1600" dirty="0">
                <a:solidFill>
                  <a:schemeClr val="bg2">
                    <a:lumMod val="25000"/>
                  </a:schemeClr>
                </a:solidFill>
              </a:rPr>
              <a:t>: </a:t>
            </a:r>
            <a:r>
              <a:rPr lang="zh-TW" altLang="en-US" sz="1600" dirty="0">
                <a:solidFill>
                  <a:schemeClr val="bg2">
                    <a:lumMod val="25000"/>
                  </a:schemeClr>
                </a:solidFill>
              </a:rPr>
              <a:t>目標值</a:t>
            </a:r>
            <a:endParaRPr lang="en-US" altLang="zh-TW" sz="1600" dirty="0">
              <a:solidFill>
                <a:schemeClr val="bg2">
                  <a:lumMod val="25000"/>
                </a:schemeClr>
              </a:solidFill>
            </a:endParaRPr>
          </a:p>
          <a:p>
            <a:pPr marL="398495" lvl="1" indent="0">
              <a:buNone/>
            </a:pPr>
            <a:r>
              <a:rPr lang="zh-TW" altLang="en-US" sz="1800" dirty="0">
                <a:solidFill>
                  <a:schemeClr val="bg2">
                    <a:lumMod val="25000"/>
                  </a:schemeClr>
                </a:solidFill>
              </a:rPr>
              <a:t> </a:t>
            </a:r>
            <a:r>
              <a:rPr lang="en-US" altLang="zh-TW" sz="1800" dirty="0">
                <a:solidFill>
                  <a:schemeClr val="bg2">
                    <a:lumMod val="25000"/>
                  </a:schemeClr>
                </a:solidFill>
              </a:rPr>
              <a:t>※</a:t>
            </a:r>
            <a:r>
              <a:rPr lang="zh-TW" altLang="en-US" sz="1800" dirty="0">
                <a:solidFill>
                  <a:schemeClr val="bg2">
                    <a:lumMod val="25000"/>
                  </a:schemeClr>
                </a:solidFill>
              </a:rPr>
              <a:t>公式：</a:t>
            </a:r>
            <a:r>
              <a:rPr lang="en-US" altLang="zh-TW" sz="1800" dirty="0">
                <a:solidFill>
                  <a:schemeClr val="bg2">
                    <a:lumMod val="25000"/>
                  </a:schemeClr>
                </a:solidFill>
              </a:rPr>
              <a:t>(</a:t>
            </a:r>
            <a:r>
              <a:rPr lang="zh-TW" altLang="en-US" sz="1800" dirty="0">
                <a:solidFill>
                  <a:schemeClr val="bg2">
                    <a:lumMod val="25000"/>
                  </a:schemeClr>
                </a:solidFill>
              </a:rPr>
              <a:t>實績值</a:t>
            </a:r>
            <a:r>
              <a:rPr lang="en-US" altLang="zh-TW" sz="1800" dirty="0">
                <a:solidFill>
                  <a:schemeClr val="bg2">
                    <a:lumMod val="25000"/>
                  </a:schemeClr>
                </a:solidFill>
              </a:rPr>
              <a:t>/</a:t>
            </a:r>
            <a:r>
              <a:rPr lang="zh-TW" altLang="en-US" sz="1800" dirty="0">
                <a:solidFill>
                  <a:schemeClr val="bg2">
                    <a:lumMod val="25000"/>
                  </a:schemeClr>
                </a:solidFill>
              </a:rPr>
              <a:t>目標值</a:t>
            </a:r>
            <a:r>
              <a:rPr lang="en-US" altLang="zh-TW" sz="1800" dirty="0">
                <a:solidFill>
                  <a:schemeClr val="bg2">
                    <a:lumMod val="25000"/>
                  </a:schemeClr>
                </a:solidFill>
              </a:rPr>
              <a:t>)</a:t>
            </a:r>
            <a:r>
              <a:rPr lang="zh-TW" altLang="en-US" sz="1800" dirty="0">
                <a:solidFill>
                  <a:schemeClr val="bg2">
                    <a:lumMod val="25000"/>
                  </a:schemeClr>
                </a:solidFill>
              </a:rPr>
              <a:t>*</a:t>
            </a:r>
            <a:r>
              <a:rPr lang="en-US" altLang="zh-TW" sz="1800" dirty="0">
                <a:solidFill>
                  <a:schemeClr val="bg2">
                    <a:lumMod val="25000"/>
                  </a:schemeClr>
                </a:solidFill>
              </a:rPr>
              <a:t>100%</a:t>
            </a:r>
            <a:endParaRPr lang="zh-TW" altLang="en-US" sz="1800" dirty="0"/>
          </a:p>
        </p:txBody>
      </p:sp>
      <p:sp>
        <p:nvSpPr>
          <p:cNvPr id="4" name="標題 3"/>
          <p:cNvSpPr>
            <a:spLocks noGrp="1"/>
          </p:cNvSpPr>
          <p:nvPr>
            <p:ph type="title"/>
          </p:nvPr>
        </p:nvSpPr>
        <p:spPr/>
        <p:txBody>
          <a:bodyPr/>
          <a:lstStyle/>
          <a:p>
            <a:r>
              <a:rPr lang="en-US" altLang="zh-TW" dirty="0"/>
              <a:t>DW</a:t>
            </a:r>
            <a:r>
              <a:rPr lang="zh-TW" altLang="zh-TW" dirty="0"/>
              <a:t>功能介紹</a:t>
            </a:r>
            <a:r>
              <a:rPr lang="en-US" altLang="zh-TW" dirty="0"/>
              <a:t>-</a:t>
            </a:r>
            <a:r>
              <a:rPr lang="zh-TW" altLang="en-US" dirty="0"/>
              <a:t> 運算成員</a:t>
            </a:r>
          </a:p>
        </p:txBody>
      </p:sp>
      <p:sp>
        <p:nvSpPr>
          <p:cNvPr id="5" name="投影片編號版面配置區 4"/>
          <p:cNvSpPr>
            <a:spLocks noGrp="1"/>
          </p:cNvSpPr>
          <p:nvPr>
            <p:ph type="sldNum" sz="quarter" idx="12"/>
          </p:nvPr>
        </p:nvSpPr>
        <p:spPr/>
        <p:txBody>
          <a:bodyPr/>
          <a:lstStyle/>
          <a:p>
            <a:fld id="{9860EDB8-5305-433F-BE41-D7A86D811DB3}" type="slidenum">
              <a:rPr lang="en-US" altLang="zh-TW">
                <a:solidFill>
                  <a:prstClr val="black">
                    <a:tint val="75000"/>
                  </a:prstClr>
                </a:solidFill>
                <a:latin typeface="Segoe UI"/>
              </a:rPr>
              <a:pPr/>
              <a:t>19</a:t>
            </a:fld>
            <a:endParaRPr lang="zh-TW" altLang="en-US">
              <a:solidFill>
                <a:prstClr val="black">
                  <a:tint val="75000"/>
                </a:prstClr>
              </a:solidFill>
              <a:latin typeface="Segoe UI"/>
            </a:endParaRPr>
          </a:p>
        </p:txBody>
      </p:sp>
      <p:sp>
        <p:nvSpPr>
          <p:cNvPr id="12" name="內容版面配置區 1"/>
          <p:cNvSpPr txBox="1">
            <a:spLocks/>
          </p:cNvSpPr>
          <p:nvPr/>
        </p:nvSpPr>
        <p:spPr>
          <a:xfrm>
            <a:off x="872791" y="1184858"/>
            <a:ext cx="4597758" cy="643942"/>
          </a:xfrm>
          <a:prstGeom prst="rect">
            <a:avLst/>
          </a:prstGeom>
        </p:spPr>
        <p:txBody>
          <a:bodyPr vert="horz" lIns="91440" tIns="45720" rIns="91440" bIns="45720" rtlCol="0">
            <a:normAutofit/>
          </a:bodyPr>
          <a:lstStyle>
            <a:lvl1pPr marL="498119" indent="-498119" algn="l" defTabSz="796991" rtl="0" eaLnBrk="1" latinLnBrk="0" hangingPunct="1">
              <a:lnSpc>
                <a:spcPct val="150000"/>
              </a:lnSpc>
              <a:spcBef>
                <a:spcPts val="0"/>
              </a:spcBef>
              <a:spcAft>
                <a:spcPts val="0"/>
              </a:spcAft>
              <a:buFont typeface="Arial" panose="020B0604020202020204" pitchFamily="34" charset="0"/>
              <a:buChar char="•"/>
              <a:defRPr lang="zh-TW" sz="3138" kern="1200" spc="0">
                <a:solidFill>
                  <a:schemeClr val="tx1"/>
                </a:solidFill>
                <a:latin typeface="標楷體" panose="03000509000000000000" pitchFamily="65" charset="-120"/>
                <a:ea typeface="標楷體" panose="03000509000000000000" pitchFamily="65" charset="-120"/>
                <a:cs typeface="+mn-cs"/>
              </a:defRPr>
            </a:lvl1pPr>
            <a:lvl2pPr marL="597743" indent="-199248" algn="l" defTabSz="796991" rtl="0" eaLnBrk="1" latinLnBrk="0" hangingPunct="1">
              <a:lnSpc>
                <a:spcPct val="150000"/>
              </a:lnSpc>
              <a:spcBef>
                <a:spcPts val="0"/>
              </a:spcBef>
              <a:spcAft>
                <a:spcPts val="0"/>
              </a:spcAft>
              <a:buFont typeface="Arial" panose="020B0604020202020204" pitchFamily="34" charset="0"/>
              <a:buChar char="•"/>
              <a:defRPr lang="zh-TW" sz="2440" kern="1200">
                <a:solidFill>
                  <a:schemeClr val="tx1"/>
                </a:solidFill>
                <a:latin typeface="標楷體" panose="03000509000000000000" pitchFamily="65" charset="-120"/>
                <a:ea typeface="標楷體" panose="03000509000000000000" pitchFamily="65" charset="-120"/>
                <a:cs typeface="+mn-cs"/>
              </a:defRPr>
            </a:lvl2pPr>
            <a:lvl3pPr marL="996239"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3pPr>
            <a:lvl4pPr marL="1394734"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4pPr>
            <a:lvl5pPr marL="1793230"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5pPr>
            <a:lvl6pPr marL="2191725"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6pPr>
            <a:lvl7pPr marL="2590221"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7pPr>
            <a:lvl8pPr marL="2988716"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8pPr>
            <a:lvl9pPr marL="3387212"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9pPr>
          </a:lstStyle>
          <a:p>
            <a:pPr marL="398495" lvl="1" indent="0">
              <a:buNone/>
            </a:pPr>
            <a:r>
              <a:rPr lang="zh-TW" altLang="en-US" u="sng" dirty="0">
                <a:solidFill>
                  <a:srgbClr val="E7E6E6">
                    <a:lumMod val="25000"/>
                  </a:srgbClr>
                </a:solidFill>
              </a:rPr>
              <a:t>使用範例：運算成員</a:t>
            </a:r>
          </a:p>
        </p:txBody>
      </p:sp>
      <p:pic>
        <p:nvPicPr>
          <p:cNvPr id="6" name="圖片 5"/>
          <p:cNvPicPr>
            <a:picLocks noChangeAspect="1"/>
          </p:cNvPicPr>
          <p:nvPr/>
        </p:nvPicPr>
        <p:blipFill>
          <a:blip r:embed="rId2"/>
          <a:stretch>
            <a:fillRect/>
          </a:stretch>
        </p:blipFill>
        <p:spPr>
          <a:xfrm>
            <a:off x="5209564" y="1963483"/>
            <a:ext cx="5637080" cy="4090988"/>
          </a:xfrm>
          <a:prstGeom prst="rect">
            <a:avLst/>
          </a:prstGeom>
          <a:ln>
            <a:solidFill>
              <a:srgbClr val="00B0F0"/>
            </a:solidFill>
          </a:ln>
        </p:spPr>
      </p:pic>
    </p:spTree>
    <p:extLst>
      <p:ext uri="{BB962C8B-B14F-4D97-AF65-F5344CB8AC3E}">
        <p14:creationId xmlns:p14="http://schemas.microsoft.com/office/powerpoint/2010/main" val="1377308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182949" y="1223831"/>
            <a:ext cx="9814609" cy="5132523"/>
          </a:xfrm>
        </p:spPr>
        <p:txBody>
          <a:bodyPr>
            <a:noAutofit/>
          </a:bodyPr>
          <a:lstStyle/>
          <a:p>
            <a:pPr marL="0" indent="0">
              <a:buNone/>
            </a:pPr>
            <a:r>
              <a:rPr lang="zh-TW" altLang="en-US" sz="2800" dirty="0"/>
              <a:t>一、</a:t>
            </a:r>
            <a:r>
              <a:rPr lang="zh-TW" altLang="zh-TW" sz="2800" dirty="0"/>
              <a:t>系統需求與架構說明</a:t>
            </a:r>
            <a:endParaRPr lang="en-US" altLang="zh-TW" sz="2800" dirty="0"/>
          </a:p>
          <a:p>
            <a:pPr marL="0" indent="0">
              <a:buNone/>
            </a:pPr>
            <a:r>
              <a:rPr lang="zh-TW" altLang="en-US" sz="2800" dirty="0"/>
              <a:t>二、</a:t>
            </a:r>
            <a:r>
              <a:rPr lang="en-US" altLang="zh-TW" sz="2800" dirty="0"/>
              <a:t> DW</a:t>
            </a:r>
            <a:r>
              <a:rPr lang="zh-TW" altLang="zh-TW" sz="2800" dirty="0"/>
              <a:t>建置</a:t>
            </a:r>
            <a:r>
              <a:rPr lang="zh-TW" altLang="en-US" sz="2800" dirty="0"/>
              <a:t>與功能介紹</a:t>
            </a:r>
            <a:endParaRPr lang="en-US" altLang="zh-TW" sz="2800" dirty="0"/>
          </a:p>
          <a:p>
            <a:pPr marL="0" indent="0">
              <a:buNone/>
            </a:pPr>
            <a:r>
              <a:rPr lang="zh-TW" altLang="en-US" sz="2800" dirty="0"/>
              <a:t>三、</a:t>
            </a:r>
            <a:r>
              <a:rPr lang="en-US" altLang="zh-TW" sz="2800" dirty="0"/>
              <a:t> DW</a:t>
            </a:r>
            <a:r>
              <a:rPr lang="zh-TW" altLang="zh-TW" sz="2800" dirty="0"/>
              <a:t>資料設計查詢</a:t>
            </a:r>
            <a:r>
              <a:rPr lang="zh-TW" altLang="en-US" sz="2800" dirty="0"/>
              <a:t>介紹</a:t>
            </a:r>
            <a:br>
              <a:rPr lang="en-US" altLang="zh-TW" sz="2000" dirty="0"/>
            </a:br>
            <a:r>
              <a:rPr lang="en-US" altLang="zh-TW" sz="2000" dirty="0"/>
              <a:t>       </a:t>
            </a:r>
            <a:r>
              <a:rPr lang="en-US" altLang="zh-TW" sz="2400" dirty="0">
                <a:cs typeface="Arial" panose="020B0604020202020204" pitchFamily="34" charset="0"/>
              </a:rPr>
              <a:t>DW</a:t>
            </a:r>
            <a:r>
              <a:rPr lang="zh-TW" altLang="en-US" sz="2400" dirty="0">
                <a:cs typeface="Arial" panose="020B0604020202020204" pitchFamily="34" charset="0"/>
              </a:rPr>
              <a:t>範例一</a:t>
            </a:r>
            <a:r>
              <a:rPr lang="en-US" altLang="zh-TW" sz="2400" dirty="0"/>
              <a:t>–</a:t>
            </a:r>
            <a:r>
              <a:rPr lang="zh-TW" altLang="en-US" sz="2400" dirty="0">
                <a:cs typeface="Arial" panose="020B0604020202020204" pitchFamily="34" charset="0"/>
              </a:rPr>
              <a:t>產險銷售業績查詢、</a:t>
            </a:r>
            <a:r>
              <a:rPr lang="en-US" altLang="zh-TW" sz="2400" dirty="0">
                <a:cs typeface="Arial" panose="020B0604020202020204" pitchFamily="34" charset="0"/>
              </a:rPr>
              <a:t>DW</a:t>
            </a:r>
            <a:r>
              <a:rPr lang="zh-TW" altLang="en-US" sz="2400" dirty="0">
                <a:cs typeface="Arial" panose="020B0604020202020204" pitchFamily="34" charset="0"/>
              </a:rPr>
              <a:t>範例二</a:t>
            </a:r>
            <a:r>
              <a:rPr lang="en-US" altLang="zh-TW" sz="2400" dirty="0"/>
              <a:t>–</a:t>
            </a:r>
            <a:r>
              <a:rPr lang="zh-TW" altLang="en-US" sz="2400" dirty="0">
                <a:cs typeface="Arial" panose="020B0604020202020204" pitchFamily="34" charset="0"/>
              </a:rPr>
              <a:t>產品大小類</a:t>
            </a:r>
            <a:endParaRPr lang="en-US" altLang="zh-TW" sz="2400" dirty="0">
              <a:cs typeface="Arial" panose="020B0604020202020204" pitchFamily="34" charset="0"/>
            </a:endParaRPr>
          </a:p>
          <a:p>
            <a:pPr marL="0" indent="0">
              <a:buNone/>
            </a:pPr>
            <a:r>
              <a:rPr lang="zh-TW" altLang="en-US" sz="2800" dirty="0"/>
              <a:t>四、</a:t>
            </a:r>
            <a:r>
              <a:rPr lang="en-US" altLang="zh-TW" sz="2800" dirty="0"/>
              <a:t>OLTP</a:t>
            </a:r>
            <a:r>
              <a:rPr lang="zh-TW" altLang="zh-TW" sz="2800" dirty="0"/>
              <a:t>查詢</a:t>
            </a:r>
            <a:r>
              <a:rPr lang="zh-TW" altLang="en-US" sz="2800" dirty="0"/>
              <a:t>設計介紹</a:t>
            </a:r>
            <a:endParaRPr lang="en-US" altLang="zh-TW" sz="2800" dirty="0"/>
          </a:p>
          <a:p>
            <a:pPr marL="0" indent="0">
              <a:buNone/>
            </a:pPr>
            <a:r>
              <a:rPr lang="zh-TW" altLang="en-US" sz="2800" dirty="0"/>
              <a:t>五、</a:t>
            </a:r>
            <a:r>
              <a:rPr lang="zh-TW" altLang="zh-TW" sz="2800" dirty="0"/>
              <a:t>報表流程介紹</a:t>
            </a:r>
            <a:endParaRPr lang="en-US" altLang="zh-TW" sz="2800" dirty="0"/>
          </a:p>
          <a:p>
            <a:pPr marL="0" indent="0">
              <a:buNone/>
            </a:pPr>
            <a:r>
              <a:rPr lang="zh-TW" altLang="en-US" sz="2800" dirty="0"/>
              <a:t>六、</a:t>
            </a:r>
            <a:r>
              <a:rPr lang="en-US" altLang="zh-TW" sz="2800" dirty="0"/>
              <a:t>SV</a:t>
            </a:r>
            <a:r>
              <a:rPr lang="zh-TW" altLang="zh-TW" sz="2800" dirty="0"/>
              <a:t>頁面設計</a:t>
            </a:r>
            <a:r>
              <a:rPr lang="zh-TW" altLang="en-US" sz="2800" dirty="0"/>
              <a:t>介紹</a:t>
            </a:r>
            <a:endParaRPr lang="zh-TW" altLang="zh-TW" sz="2800" dirty="0"/>
          </a:p>
        </p:txBody>
      </p:sp>
      <p:sp>
        <p:nvSpPr>
          <p:cNvPr id="2" name="標題 1"/>
          <p:cNvSpPr>
            <a:spLocks noGrp="1"/>
          </p:cNvSpPr>
          <p:nvPr>
            <p:ph type="title"/>
          </p:nvPr>
        </p:nvSpPr>
        <p:spPr>
          <a:xfrm>
            <a:off x="346194" y="295658"/>
            <a:ext cx="9369305" cy="702129"/>
          </a:xfrm>
        </p:spPr>
        <p:txBody>
          <a:bodyPr>
            <a:normAutofit/>
          </a:bodyPr>
          <a:lstStyle/>
          <a:p>
            <a:r>
              <a:rPr lang="zh-TW" altLang="en-US" sz="3835" dirty="0"/>
              <a:t>課程大綱</a:t>
            </a:r>
          </a:p>
        </p:txBody>
      </p:sp>
      <p:sp>
        <p:nvSpPr>
          <p:cNvPr id="7" name="投影片編號版面配置區 6"/>
          <p:cNvSpPr>
            <a:spLocks noGrp="1"/>
          </p:cNvSpPr>
          <p:nvPr>
            <p:ph type="sldNum" sz="quarter" idx="12"/>
          </p:nvPr>
        </p:nvSpPr>
        <p:spPr/>
        <p:txBody>
          <a:bodyPr/>
          <a:lstStyle/>
          <a:p>
            <a:fld id="{9860EDB8-5305-433F-BE41-D7A86D811DB3}" type="slidenum">
              <a:rPr lang="en-US" altLang="zh-TW">
                <a:solidFill>
                  <a:prstClr val="black">
                    <a:tint val="75000"/>
                  </a:prstClr>
                </a:solidFill>
                <a:latin typeface="Segoe UI"/>
              </a:rPr>
              <a:pPr/>
              <a:t>2</a:t>
            </a:fld>
            <a:endParaRPr lang="zh-TW" altLang="en-US">
              <a:solidFill>
                <a:prstClr val="black">
                  <a:tint val="75000"/>
                </a:prstClr>
              </a:solidFill>
              <a:latin typeface="Segoe UI"/>
            </a:endParaRPr>
          </a:p>
        </p:txBody>
      </p:sp>
    </p:spTree>
    <p:extLst>
      <p:ext uri="{BB962C8B-B14F-4D97-AF65-F5344CB8AC3E}">
        <p14:creationId xmlns:p14="http://schemas.microsoft.com/office/powerpoint/2010/main" val="688246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029890" y="1283348"/>
            <a:ext cx="9927058" cy="815909"/>
          </a:xfrm>
        </p:spPr>
        <p:txBody>
          <a:bodyPr>
            <a:normAutofit fontScale="92500"/>
          </a:bodyPr>
          <a:lstStyle/>
          <a:p>
            <a:r>
              <a:rPr lang="zh-TW" altLang="en-US" dirty="0">
                <a:solidFill>
                  <a:schemeClr val="bg2">
                    <a:lumMod val="25000"/>
                  </a:schemeClr>
                </a:solidFill>
              </a:rPr>
              <a:t>提供常用的量值計算如累計值</a:t>
            </a:r>
            <a:r>
              <a:rPr lang="en-US" altLang="zh-TW" dirty="0">
                <a:solidFill>
                  <a:schemeClr val="bg2">
                    <a:lumMod val="25000"/>
                  </a:schemeClr>
                </a:solidFill>
              </a:rPr>
              <a:t>…</a:t>
            </a:r>
            <a:r>
              <a:rPr lang="zh-TW" altLang="en-US" dirty="0">
                <a:solidFill>
                  <a:schemeClr val="bg2">
                    <a:lumMod val="25000"/>
                  </a:schemeClr>
                </a:solidFill>
              </a:rPr>
              <a:t>等，區分：上一層</a:t>
            </a:r>
            <a:r>
              <a:rPr lang="en-US" altLang="zh-TW" dirty="0">
                <a:solidFill>
                  <a:schemeClr val="bg2">
                    <a:lumMod val="25000"/>
                  </a:schemeClr>
                </a:solidFill>
              </a:rPr>
              <a:t>/</a:t>
            </a:r>
            <a:r>
              <a:rPr lang="zh-TW" altLang="en-US" dirty="0">
                <a:solidFill>
                  <a:schemeClr val="bg2">
                    <a:lumMod val="25000"/>
                  </a:schemeClr>
                </a:solidFill>
              </a:rPr>
              <a:t>全部</a:t>
            </a:r>
          </a:p>
        </p:txBody>
      </p:sp>
      <p:sp>
        <p:nvSpPr>
          <p:cNvPr id="4" name="標題 3"/>
          <p:cNvSpPr>
            <a:spLocks noGrp="1"/>
          </p:cNvSpPr>
          <p:nvPr>
            <p:ph type="title"/>
          </p:nvPr>
        </p:nvSpPr>
        <p:spPr/>
        <p:txBody>
          <a:bodyPr/>
          <a:lstStyle/>
          <a:p>
            <a:r>
              <a:rPr lang="en-US" altLang="zh-TW" dirty="0"/>
              <a:t>DW</a:t>
            </a:r>
            <a:r>
              <a:rPr lang="zh-TW" altLang="zh-TW" dirty="0"/>
              <a:t>功能介紹</a:t>
            </a:r>
            <a:r>
              <a:rPr lang="en-US" altLang="zh-TW" dirty="0"/>
              <a:t>–</a:t>
            </a:r>
            <a:r>
              <a:rPr lang="zh-TW" altLang="en-US" dirty="0"/>
              <a:t>彙總運算</a:t>
            </a:r>
          </a:p>
        </p:txBody>
      </p:sp>
      <p:sp>
        <p:nvSpPr>
          <p:cNvPr id="10" name="投影片編號版面配置區 9"/>
          <p:cNvSpPr>
            <a:spLocks noGrp="1"/>
          </p:cNvSpPr>
          <p:nvPr>
            <p:ph type="sldNum" sz="quarter" idx="12"/>
          </p:nvPr>
        </p:nvSpPr>
        <p:spPr/>
        <p:txBody>
          <a:bodyPr/>
          <a:lstStyle/>
          <a:p>
            <a:fld id="{9860EDB8-5305-433F-BE41-D7A86D811DB3}" type="slidenum">
              <a:rPr lang="en-US" altLang="zh-TW">
                <a:solidFill>
                  <a:prstClr val="black">
                    <a:tint val="75000"/>
                  </a:prstClr>
                </a:solidFill>
                <a:latin typeface="Segoe UI"/>
              </a:rPr>
              <a:pPr/>
              <a:t>20</a:t>
            </a:fld>
            <a:endParaRPr lang="zh-TW" altLang="en-US">
              <a:solidFill>
                <a:prstClr val="black">
                  <a:tint val="75000"/>
                </a:prstClr>
              </a:solidFill>
              <a:latin typeface="Segoe UI"/>
            </a:endParaRPr>
          </a:p>
        </p:txBody>
      </p:sp>
      <p:sp>
        <p:nvSpPr>
          <p:cNvPr id="6" name="內容版面配置區 1"/>
          <p:cNvSpPr txBox="1">
            <a:spLocks/>
          </p:cNvSpPr>
          <p:nvPr/>
        </p:nvSpPr>
        <p:spPr>
          <a:xfrm>
            <a:off x="924306" y="2112135"/>
            <a:ext cx="4597758" cy="2807594"/>
          </a:xfrm>
          <a:prstGeom prst="rect">
            <a:avLst/>
          </a:prstGeom>
        </p:spPr>
        <p:txBody>
          <a:bodyPr vert="horz" lIns="91440" tIns="45720" rIns="91440" bIns="45720" rtlCol="0">
            <a:normAutofit fontScale="92500" lnSpcReduction="20000"/>
          </a:bodyPr>
          <a:lstStyle>
            <a:lvl1pPr marL="498119" indent="-498119" algn="l" defTabSz="796991" rtl="0" eaLnBrk="1" latinLnBrk="0" hangingPunct="1">
              <a:lnSpc>
                <a:spcPct val="150000"/>
              </a:lnSpc>
              <a:spcBef>
                <a:spcPts val="0"/>
              </a:spcBef>
              <a:spcAft>
                <a:spcPts val="0"/>
              </a:spcAft>
              <a:buFont typeface="Arial" panose="020B0604020202020204" pitchFamily="34" charset="0"/>
              <a:buChar char="•"/>
              <a:defRPr lang="zh-TW" sz="3138" kern="1200" spc="0">
                <a:solidFill>
                  <a:schemeClr val="tx1"/>
                </a:solidFill>
                <a:latin typeface="標楷體" panose="03000509000000000000" pitchFamily="65" charset="-120"/>
                <a:ea typeface="標楷體" panose="03000509000000000000" pitchFamily="65" charset="-120"/>
                <a:cs typeface="+mn-cs"/>
              </a:defRPr>
            </a:lvl1pPr>
            <a:lvl2pPr marL="597743" indent="-199248" algn="l" defTabSz="796991" rtl="0" eaLnBrk="1" latinLnBrk="0" hangingPunct="1">
              <a:lnSpc>
                <a:spcPct val="150000"/>
              </a:lnSpc>
              <a:spcBef>
                <a:spcPts val="0"/>
              </a:spcBef>
              <a:spcAft>
                <a:spcPts val="0"/>
              </a:spcAft>
              <a:buFont typeface="Arial" panose="020B0604020202020204" pitchFamily="34" charset="0"/>
              <a:buChar char="•"/>
              <a:defRPr lang="zh-TW" sz="2440" kern="1200">
                <a:solidFill>
                  <a:schemeClr val="tx1"/>
                </a:solidFill>
                <a:latin typeface="標楷體" panose="03000509000000000000" pitchFamily="65" charset="-120"/>
                <a:ea typeface="標楷體" panose="03000509000000000000" pitchFamily="65" charset="-120"/>
                <a:cs typeface="+mn-cs"/>
              </a:defRPr>
            </a:lvl2pPr>
            <a:lvl3pPr marL="996239"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3pPr>
            <a:lvl4pPr marL="1394734"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4pPr>
            <a:lvl5pPr marL="1793230"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5pPr>
            <a:lvl6pPr marL="2191725"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6pPr>
            <a:lvl7pPr marL="2590221"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7pPr>
            <a:lvl8pPr marL="2988716"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8pPr>
            <a:lvl9pPr marL="3387212"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9pPr>
          </a:lstStyle>
          <a:p>
            <a:pPr marL="398495" lvl="1" indent="0">
              <a:buNone/>
            </a:pPr>
            <a:r>
              <a:rPr lang="zh-TW" altLang="en-US" u="sng" dirty="0">
                <a:solidFill>
                  <a:srgbClr val="E7E6E6">
                    <a:lumMod val="25000"/>
                  </a:srgbClr>
                </a:solidFill>
              </a:rPr>
              <a:t>使用範例：彙總運算</a:t>
            </a:r>
          </a:p>
          <a:p>
            <a:pPr marL="398495" lvl="1" indent="0">
              <a:buNone/>
            </a:pPr>
            <a:r>
              <a:rPr lang="zh-TW" altLang="en-US" dirty="0">
                <a:solidFill>
                  <a:srgbClr val="E7E6E6">
                    <a:lumMod val="25000"/>
                  </a:srgbClr>
                </a:solidFill>
              </a:rPr>
              <a:t>針對金額 右鍵選擇</a:t>
            </a:r>
            <a:endParaRPr lang="en-US" altLang="zh-TW" dirty="0">
              <a:solidFill>
                <a:srgbClr val="E7E6E6">
                  <a:lumMod val="25000"/>
                </a:srgbClr>
              </a:solidFill>
            </a:endParaRPr>
          </a:p>
          <a:p>
            <a:pPr lvl="1"/>
            <a:r>
              <a:rPr lang="zh-TW" altLang="en-US" sz="2400" b="1" dirty="0">
                <a:solidFill>
                  <a:srgbClr val="E7E6E6">
                    <a:lumMod val="25000"/>
                  </a:srgbClr>
                </a:solidFill>
              </a:rPr>
              <a:t>上一層累計值</a:t>
            </a:r>
            <a:endParaRPr lang="en-US" altLang="zh-TW" sz="2400" b="1" dirty="0">
              <a:solidFill>
                <a:srgbClr val="E7E6E6">
                  <a:lumMod val="25000"/>
                </a:srgbClr>
              </a:solidFill>
            </a:endParaRPr>
          </a:p>
          <a:p>
            <a:pPr lvl="1"/>
            <a:r>
              <a:rPr lang="zh-TW" altLang="en-US" sz="2400" b="1" dirty="0">
                <a:solidFill>
                  <a:srgbClr val="E7E6E6">
                    <a:lumMod val="25000"/>
                  </a:srgbClr>
                </a:solidFill>
              </a:rPr>
              <a:t>累計值</a:t>
            </a:r>
            <a:endParaRPr lang="en-US" altLang="zh-TW" sz="2400" b="1" dirty="0">
              <a:solidFill>
                <a:srgbClr val="E7E6E6">
                  <a:lumMod val="25000"/>
                </a:srgbClr>
              </a:solidFill>
            </a:endParaRPr>
          </a:p>
          <a:p>
            <a:pPr lvl="1"/>
            <a:r>
              <a:rPr lang="zh-TW" altLang="en-US" sz="2400" b="1" dirty="0">
                <a:solidFill>
                  <a:srgbClr val="E7E6E6">
                    <a:lumMod val="25000"/>
                  </a:srgbClr>
                </a:solidFill>
              </a:rPr>
              <a:t>百分比</a:t>
            </a:r>
            <a:endParaRPr lang="en-US" altLang="zh-TW" sz="2400" b="1" dirty="0">
              <a:solidFill>
                <a:srgbClr val="E7E6E6">
                  <a:lumMod val="25000"/>
                </a:srgbClr>
              </a:solidFill>
            </a:endParaRPr>
          </a:p>
          <a:p>
            <a:pPr lvl="1"/>
            <a:r>
              <a:rPr lang="zh-TW" altLang="en-US" sz="2400" b="1" dirty="0">
                <a:solidFill>
                  <a:srgbClr val="E7E6E6">
                    <a:lumMod val="25000"/>
                  </a:srgbClr>
                </a:solidFill>
              </a:rPr>
              <a:t>排名</a:t>
            </a:r>
            <a:endParaRPr lang="en-US" altLang="zh-TW" sz="2400" b="1" dirty="0">
              <a:solidFill>
                <a:srgbClr val="E7E6E6">
                  <a:lumMod val="25000"/>
                </a:srgbClr>
              </a:solidFill>
            </a:endParaRPr>
          </a:p>
        </p:txBody>
      </p:sp>
      <p:pic>
        <p:nvPicPr>
          <p:cNvPr id="3" name="圖片 2"/>
          <p:cNvPicPr>
            <a:picLocks noChangeAspect="1"/>
          </p:cNvPicPr>
          <p:nvPr/>
        </p:nvPicPr>
        <p:blipFill>
          <a:blip r:embed="rId2"/>
          <a:stretch>
            <a:fillRect/>
          </a:stretch>
        </p:blipFill>
        <p:spPr>
          <a:xfrm>
            <a:off x="4530425" y="2120343"/>
            <a:ext cx="6482939" cy="3324869"/>
          </a:xfrm>
          <a:prstGeom prst="rect">
            <a:avLst/>
          </a:prstGeom>
          <a:ln>
            <a:solidFill>
              <a:schemeClr val="accent1"/>
            </a:solidFill>
          </a:ln>
        </p:spPr>
      </p:pic>
    </p:spTree>
    <p:extLst>
      <p:ext uri="{BB962C8B-B14F-4D97-AF65-F5344CB8AC3E}">
        <p14:creationId xmlns:p14="http://schemas.microsoft.com/office/powerpoint/2010/main" val="958537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860125" y="1244601"/>
            <a:ext cx="10549238" cy="4602407"/>
          </a:xfrm>
        </p:spPr>
        <p:txBody>
          <a:bodyPr/>
          <a:lstStyle/>
          <a:p>
            <a:pPr marL="0" indent="0">
              <a:buNone/>
            </a:pPr>
            <a:r>
              <a:rPr lang="zh-TW" altLang="en-US" sz="3000" dirty="0"/>
              <a:t>針對列</a:t>
            </a:r>
            <a:r>
              <a:rPr lang="en-US" altLang="zh-TW" sz="3000" dirty="0"/>
              <a:t>/</a:t>
            </a:r>
            <a:r>
              <a:rPr lang="zh-TW" altLang="en-US" sz="3000" dirty="0"/>
              <a:t>欄區域的資料作過濾，搭配維度功能右鍵</a:t>
            </a:r>
            <a:endParaRPr lang="en-US" altLang="zh-TW" sz="3000" dirty="0"/>
          </a:p>
          <a:p>
            <a:pPr lvl="1"/>
            <a:r>
              <a:rPr lang="zh-TW" altLang="en-US" dirty="0"/>
              <a:t>條件：在來源的規格樹上搭配右鍵功能，所產生的條件可透過 </a:t>
            </a:r>
            <a:r>
              <a:rPr lang="en-US" altLang="zh-TW" dirty="0"/>
              <a:t>Script </a:t>
            </a:r>
            <a:r>
              <a:rPr lang="zh-TW" altLang="en-US" dirty="0"/>
              <a:t>設定動態值 如取得本月值。</a:t>
            </a:r>
            <a:endParaRPr lang="en-US" altLang="zh-TW" dirty="0"/>
          </a:p>
          <a:p>
            <a:pPr marL="0" indent="0">
              <a:buNone/>
            </a:pPr>
            <a:endParaRPr lang="en-US" altLang="zh-TW" dirty="0"/>
          </a:p>
        </p:txBody>
      </p:sp>
      <p:sp>
        <p:nvSpPr>
          <p:cNvPr id="3" name="標題 2"/>
          <p:cNvSpPr>
            <a:spLocks noGrp="1"/>
          </p:cNvSpPr>
          <p:nvPr>
            <p:ph type="title"/>
          </p:nvPr>
        </p:nvSpPr>
        <p:spPr/>
        <p:txBody>
          <a:bodyPr/>
          <a:lstStyle/>
          <a:p>
            <a:r>
              <a:rPr lang="en-US" altLang="zh-TW" dirty="0"/>
              <a:t>DW</a:t>
            </a:r>
            <a:r>
              <a:rPr lang="zh-TW" altLang="zh-TW" dirty="0"/>
              <a:t>功能介紹</a:t>
            </a:r>
            <a:r>
              <a:rPr lang="en-US" altLang="zh-TW" dirty="0"/>
              <a:t>–</a:t>
            </a:r>
            <a:r>
              <a:rPr lang="zh-TW" altLang="zh-TW" dirty="0"/>
              <a:t>條件過濾</a:t>
            </a:r>
            <a:r>
              <a:rPr lang="en-US" altLang="zh-TW" dirty="0"/>
              <a:t>1/2</a:t>
            </a:r>
            <a:endParaRPr lang="zh-TW" altLang="en-US" dirty="0"/>
          </a:p>
        </p:txBody>
      </p:sp>
      <p:sp>
        <p:nvSpPr>
          <p:cNvPr id="5" name="投影片編號版面配置區 4"/>
          <p:cNvSpPr>
            <a:spLocks noGrp="1"/>
          </p:cNvSpPr>
          <p:nvPr>
            <p:ph type="sldNum" sz="quarter" idx="12"/>
          </p:nvPr>
        </p:nvSpPr>
        <p:spPr/>
        <p:txBody>
          <a:bodyPr/>
          <a:lstStyle/>
          <a:p>
            <a:fld id="{9860EDB8-5305-433F-BE41-D7A86D811DB3}" type="slidenum">
              <a:rPr lang="en-US" altLang="zh-TW">
                <a:solidFill>
                  <a:prstClr val="black">
                    <a:tint val="75000"/>
                  </a:prstClr>
                </a:solidFill>
                <a:latin typeface="Segoe UI"/>
              </a:rPr>
              <a:pPr/>
              <a:t>21</a:t>
            </a:fld>
            <a:endParaRPr lang="zh-TW" altLang="en-US">
              <a:solidFill>
                <a:prstClr val="black">
                  <a:tint val="75000"/>
                </a:prstClr>
              </a:solidFill>
              <a:latin typeface="Segoe UI"/>
            </a:endParaRPr>
          </a:p>
        </p:txBody>
      </p:sp>
    </p:spTree>
    <p:extLst>
      <p:ext uri="{BB962C8B-B14F-4D97-AF65-F5344CB8AC3E}">
        <p14:creationId xmlns:p14="http://schemas.microsoft.com/office/powerpoint/2010/main" val="4044499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860125" y="1244601"/>
            <a:ext cx="10471752" cy="2182340"/>
          </a:xfrm>
        </p:spPr>
        <p:txBody>
          <a:bodyPr>
            <a:normAutofit fontScale="62500" lnSpcReduction="20000"/>
          </a:bodyPr>
          <a:lstStyle/>
          <a:p>
            <a:r>
              <a:rPr lang="zh-TW" altLang="en-US" sz="3400" dirty="0">
                <a:solidFill>
                  <a:schemeClr val="bg2">
                    <a:lumMod val="25000"/>
                  </a:schemeClr>
                </a:solidFill>
              </a:rPr>
              <a:t>條件</a:t>
            </a:r>
            <a:endParaRPr lang="en-US" altLang="zh-TW" sz="3400" dirty="0">
              <a:solidFill>
                <a:schemeClr val="bg2">
                  <a:lumMod val="25000"/>
                </a:schemeClr>
              </a:solidFill>
            </a:endParaRPr>
          </a:p>
          <a:p>
            <a:pPr marL="398495" lvl="1" indent="0">
              <a:buNone/>
            </a:pPr>
            <a:r>
              <a:rPr lang="en-US" altLang="zh-TW" sz="3200" dirty="0">
                <a:solidFill>
                  <a:schemeClr val="bg2">
                    <a:lumMod val="25000"/>
                  </a:schemeClr>
                </a:solidFill>
              </a:rPr>
              <a:t>1.</a:t>
            </a:r>
            <a:r>
              <a:rPr lang="zh-TW" altLang="en-US" sz="3200" dirty="0">
                <a:solidFill>
                  <a:schemeClr val="bg2">
                    <a:lumMod val="25000"/>
                  </a:schemeClr>
                </a:solidFill>
              </a:rPr>
              <a:t>點選日期階層 右鍵</a:t>
            </a:r>
            <a:r>
              <a:rPr lang="en-US" altLang="zh-TW" sz="3200" dirty="0">
                <a:solidFill>
                  <a:schemeClr val="bg2">
                    <a:lumMod val="25000"/>
                  </a:schemeClr>
                </a:solidFill>
              </a:rPr>
              <a:t>\ </a:t>
            </a:r>
            <a:r>
              <a:rPr lang="zh-TW" altLang="en-US" sz="3200" dirty="0">
                <a:solidFill>
                  <a:schemeClr val="bg2">
                    <a:lumMod val="25000"/>
                  </a:schemeClr>
                </a:solidFill>
              </a:rPr>
              <a:t>日期</a:t>
            </a:r>
            <a:r>
              <a:rPr lang="en-US" altLang="zh-TW" sz="3200" dirty="0">
                <a:solidFill>
                  <a:schemeClr val="bg2">
                    <a:lumMod val="25000"/>
                  </a:schemeClr>
                </a:solidFill>
              </a:rPr>
              <a:t>_</a:t>
            </a:r>
            <a:r>
              <a:rPr lang="zh-TW" altLang="en-US" sz="3200" dirty="0">
                <a:solidFill>
                  <a:schemeClr val="bg2">
                    <a:lumMod val="25000"/>
                  </a:schemeClr>
                </a:solidFill>
              </a:rPr>
              <a:t>年</a:t>
            </a:r>
            <a:r>
              <a:rPr lang="en-US" altLang="zh-TW" sz="3200" dirty="0">
                <a:solidFill>
                  <a:schemeClr val="bg2">
                    <a:lumMod val="25000"/>
                  </a:schemeClr>
                </a:solidFill>
              </a:rPr>
              <a:t> \</a:t>
            </a:r>
            <a:r>
              <a:rPr lang="zh-TW" altLang="en-US" sz="3200" dirty="0">
                <a:solidFill>
                  <a:schemeClr val="bg2">
                    <a:lumMod val="25000"/>
                  </a:schemeClr>
                </a:solidFill>
              </a:rPr>
              <a:t>新增至條件 </a:t>
            </a:r>
            <a:r>
              <a:rPr lang="en-US" altLang="zh-TW" sz="3200" dirty="0">
                <a:solidFill>
                  <a:schemeClr val="bg2">
                    <a:lumMod val="25000"/>
                  </a:schemeClr>
                </a:solidFill>
              </a:rPr>
              <a:t>\ </a:t>
            </a:r>
            <a:r>
              <a:rPr lang="zh-TW" altLang="en-US" sz="3200" dirty="0">
                <a:solidFill>
                  <a:schemeClr val="bg2">
                    <a:lumMod val="25000"/>
                  </a:schemeClr>
                </a:solidFill>
              </a:rPr>
              <a:t>單選</a:t>
            </a:r>
            <a:endParaRPr lang="en-US" altLang="zh-TW" sz="3200" dirty="0">
              <a:solidFill>
                <a:schemeClr val="bg2">
                  <a:lumMod val="25000"/>
                </a:schemeClr>
              </a:solidFill>
            </a:endParaRPr>
          </a:p>
          <a:p>
            <a:pPr marL="398495" lvl="1" indent="0">
              <a:buNone/>
            </a:pPr>
            <a:r>
              <a:rPr lang="en-US" altLang="zh-TW" sz="3200" dirty="0">
                <a:solidFill>
                  <a:schemeClr val="bg2">
                    <a:lumMod val="25000"/>
                  </a:schemeClr>
                </a:solidFill>
              </a:rPr>
              <a:t>	                  </a:t>
            </a:r>
            <a:r>
              <a:rPr lang="zh-TW" altLang="en-US" sz="3200" dirty="0">
                <a:solidFill>
                  <a:schemeClr val="bg2">
                    <a:lumMod val="25000"/>
                  </a:schemeClr>
                </a:solidFill>
              </a:rPr>
              <a:t>日期</a:t>
            </a:r>
            <a:r>
              <a:rPr lang="en-US" altLang="zh-TW" sz="3200" dirty="0">
                <a:solidFill>
                  <a:schemeClr val="bg2">
                    <a:lumMod val="25000"/>
                  </a:schemeClr>
                </a:solidFill>
              </a:rPr>
              <a:t>_</a:t>
            </a:r>
            <a:r>
              <a:rPr lang="zh-TW" altLang="en-US" sz="3200" dirty="0">
                <a:solidFill>
                  <a:schemeClr val="bg2">
                    <a:lumMod val="25000"/>
                  </a:schemeClr>
                </a:solidFill>
              </a:rPr>
              <a:t>月</a:t>
            </a:r>
            <a:r>
              <a:rPr lang="en-US" altLang="zh-TW" sz="3200" dirty="0">
                <a:solidFill>
                  <a:schemeClr val="bg2">
                    <a:lumMod val="25000"/>
                  </a:schemeClr>
                </a:solidFill>
              </a:rPr>
              <a:t> \</a:t>
            </a:r>
            <a:r>
              <a:rPr lang="zh-TW" altLang="en-US" sz="3200" dirty="0">
                <a:solidFill>
                  <a:schemeClr val="bg2">
                    <a:lumMod val="25000"/>
                  </a:schemeClr>
                </a:solidFill>
              </a:rPr>
              <a:t>新增至條件 </a:t>
            </a:r>
            <a:r>
              <a:rPr lang="en-US" altLang="zh-TW" sz="3200" dirty="0">
                <a:solidFill>
                  <a:schemeClr val="bg2">
                    <a:lumMod val="25000"/>
                  </a:schemeClr>
                </a:solidFill>
              </a:rPr>
              <a:t>\ </a:t>
            </a:r>
            <a:r>
              <a:rPr lang="zh-TW" altLang="en-US" sz="3200" dirty="0">
                <a:solidFill>
                  <a:schemeClr val="bg2">
                    <a:lumMod val="25000"/>
                  </a:schemeClr>
                </a:solidFill>
              </a:rPr>
              <a:t>本月</a:t>
            </a:r>
            <a:endParaRPr lang="en-US" altLang="zh-TW" sz="3200" dirty="0">
              <a:solidFill>
                <a:schemeClr val="bg2">
                  <a:lumMod val="25000"/>
                </a:schemeClr>
              </a:solidFill>
            </a:endParaRPr>
          </a:p>
          <a:p>
            <a:pPr marL="398495" lvl="1" indent="0">
              <a:buNone/>
            </a:pPr>
            <a:r>
              <a:rPr lang="zh-TW" altLang="zh-TW" sz="3200" dirty="0">
                <a:solidFill>
                  <a:schemeClr val="bg2">
                    <a:lumMod val="25000"/>
                  </a:schemeClr>
                </a:solidFill>
              </a:rPr>
              <a:t>※</a:t>
            </a:r>
            <a:r>
              <a:rPr lang="zh-TW" altLang="en-US" sz="3200" dirty="0">
                <a:solidFill>
                  <a:schemeClr val="bg2">
                    <a:lumMod val="25000"/>
                  </a:schemeClr>
                </a:solidFill>
              </a:rPr>
              <a:t>條件：提供動態的過濾值，例動態抓今年及本月值</a:t>
            </a:r>
            <a:endParaRPr lang="en-US" altLang="zh-TW" sz="3200" dirty="0">
              <a:solidFill>
                <a:schemeClr val="bg2">
                  <a:lumMod val="25000"/>
                </a:schemeClr>
              </a:solidFill>
            </a:endParaRPr>
          </a:p>
          <a:p>
            <a:pPr marL="398495" lvl="1" indent="0">
              <a:buNone/>
            </a:pPr>
            <a:r>
              <a:rPr lang="en-US" altLang="zh-TW" sz="3200" dirty="0">
                <a:solidFill>
                  <a:schemeClr val="bg2">
                    <a:lumMod val="25000"/>
                  </a:schemeClr>
                </a:solidFill>
              </a:rPr>
              <a:t>  </a:t>
            </a:r>
            <a:r>
              <a:rPr lang="zh-TW" altLang="en-US" sz="3200" dirty="0">
                <a:solidFill>
                  <a:schemeClr val="bg2">
                    <a:lumMod val="25000"/>
                  </a:schemeClr>
                </a:solidFill>
              </a:rPr>
              <a:t>另外或可利用日期階層 右鍵選單，一次產生</a:t>
            </a:r>
            <a:r>
              <a:rPr lang="en-US" altLang="zh-TW" sz="3200" dirty="0">
                <a:solidFill>
                  <a:schemeClr val="bg2">
                    <a:lumMod val="25000"/>
                  </a:schemeClr>
                </a:solidFill>
              </a:rPr>
              <a:t>2</a:t>
            </a:r>
            <a:r>
              <a:rPr lang="zh-TW" altLang="en-US" sz="3200" dirty="0">
                <a:solidFill>
                  <a:schemeClr val="bg2">
                    <a:lumMod val="25000"/>
                  </a:schemeClr>
                </a:solidFill>
              </a:rPr>
              <a:t>個條件</a:t>
            </a:r>
          </a:p>
        </p:txBody>
      </p:sp>
      <p:sp>
        <p:nvSpPr>
          <p:cNvPr id="3" name="投影片編號版面配置區 2"/>
          <p:cNvSpPr>
            <a:spLocks noGrp="1"/>
          </p:cNvSpPr>
          <p:nvPr>
            <p:ph type="sldNum" sz="quarter" idx="12"/>
          </p:nvPr>
        </p:nvSpPr>
        <p:spPr/>
        <p:txBody>
          <a:bodyPr/>
          <a:lstStyle/>
          <a:p>
            <a:fld id="{9860EDB8-5305-433F-BE41-D7A86D811DB3}" type="slidenum">
              <a:rPr lang="en-US" altLang="zh-TW">
                <a:solidFill>
                  <a:prstClr val="black">
                    <a:tint val="75000"/>
                  </a:prstClr>
                </a:solidFill>
                <a:latin typeface="Segoe UI"/>
              </a:rPr>
              <a:pPr/>
              <a:t>22</a:t>
            </a:fld>
            <a:endParaRPr lang="zh-TW" altLang="en-US">
              <a:solidFill>
                <a:prstClr val="black">
                  <a:tint val="75000"/>
                </a:prstClr>
              </a:solidFill>
              <a:latin typeface="Segoe UI"/>
            </a:endParaRPr>
          </a:p>
        </p:txBody>
      </p:sp>
      <p:sp>
        <p:nvSpPr>
          <p:cNvPr id="4" name="標題 3"/>
          <p:cNvSpPr>
            <a:spLocks noGrp="1"/>
          </p:cNvSpPr>
          <p:nvPr>
            <p:ph type="title"/>
          </p:nvPr>
        </p:nvSpPr>
        <p:spPr/>
        <p:txBody>
          <a:bodyPr/>
          <a:lstStyle/>
          <a:p>
            <a:r>
              <a:rPr lang="en-US" altLang="zh-TW" dirty="0"/>
              <a:t>DW</a:t>
            </a:r>
            <a:r>
              <a:rPr lang="zh-TW" altLang="zh-TW" dirty="0"/>
              <a:t>功能介紹</a:t>
            </a:r>
            <a:r>
              <a:rPr lang="en-US" altLang="zh-TW" dirty="0"/>
              <a:t>–</a:t>
            </a:r>
            <a:r>
              <a:rPr lang="zh-TW" altLang="zh-TW" dirty="0"/>
              <a:t>條件過濾</a:t>
            </a:r>
            <a:r>
              <a:rPr lang="en-US" altLang="zh-TW" dirty="0"/>
              <a:t>2/2</a:t>
            </a:r>
            <a:endParaRPr lang="zh-TW" altLang="en-US" dirty="0"/>
          </a:p>
        </p:txBody>
      </p:sp>
      <p:pic>
        <p:nvPicPr>
          <p:cNvPr id="9" name="圖片 8"/>
          <p:cNvPicPr>
            <a:picLocks noChangeAspect="1"/>
          </p:cNvPicPr>
          <p:nvPr/>
        </p:nvPicPr>
        <p:blipFill>
          <a:blip r:embed="rId2"/>
          <a:stretch>
            <a:fillRect/>
          </a:stretch>
        </p:blipFill>
        <p:spPr>
          <a:xfrm>
            <a:off x="976441" y="3579213"/>
            <a:ext cx="4324350" cy="2714625"/>
          </a:xfrm>
          <a:prstGeom prst="rect">
            <a:avLst/>
          </a:prstGeom>
          <a:solidFill>
            <a:schemeClr val="bg1"/>
          </a:solidFill>
          <a:ln>
            <a:solidFill>
              <a:schemeClr val="accent1"/>
            </a:solidFill>
          </a:ln>
        </p:spPr>
      </p:pic>
      <p:pic>
        <p:nvPicPr>
          <p:cNvPr id="14" name="圖片 13"/>
          <p:cNvPicPr>
            <a:picLocks noChangeAspect="1"/>
          </p:cNvPicPr>
          <p:nvPr/>
        </p:nvPicPr>
        <p:blipFill>
          <a:blip r:embed="rId3"/>
          <a:stretch>
            <a:fillRect/>
          </a:stretch>
        </p:blipFill>
        <p:spPr>
          <a:xfrm>
            <a:off x="5544109" y="3583486"/>
            <a:ext cx="5407710" cy="2748580"/>
          </a:xfrm>
          <a:prstGeom prst="rect">
            <a:avLst/>
          </a:prstGeom>
          <a:solidFill>
            <a:schemeClr val="accent1"/>
          </a:solidFill>
          <a:ln>
            <a:solidFill>
              <a:schemeClr val="accent1"/>
            </a:solidFill>
          </a:ln>
        </p:spPr>
      </p:pic>
      <p:sp>
        <p:nvSpPr>
          <p:cNvPr id="15" name="橢圓 14"/>
          <p:cNvSpPr/>
          <p:nvPr/>
        </p:nvSpPr>
        <p:spPr>
          <a:xfrm>
            <a:off x="4558174" y="5675371"/>
            <a:ext cx="309817" cy="288825"/>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solidFill>
                  <a:prstClr val="black"/>
                </a:solidFill>
                <a:latin typeface="Segoe UI"/>
              </a:rPr>
              <a:t>1</a:t>
            </a:r>
            <a:endParaRPr lang="zh-TW" altLang="en-US" dirty="0">
              <a:solidFill>
                <a:prstClr val="black"/>
              </a:solidFill>
              <a:latin typeface="Segoe UI"/>
            </a:endParaRPr>
          </a:p>
        </p:txBody>
      </p:sp>
      <p:sp>
        <p:nvSpPr>
          <p:cNvPr id="16" name="橢圓 15"/>
          <p:cNvSpPr/>
          <p:nvPr/>
        </p:nvSpPr>
        <p:spPr>
          <a:xfrm>
            <a:off x="9047796" y="5741274"/>
            <a:ext cx="309817" cy="309817"/>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solidFill>
                  <a:prstClr val="black"/>
                </a:solidFill>
                <a:latin typeface="Segoe UI"/>
              </a:rPr>
              <a:t>2</a:t>
            </a:r>
            <a:endParaRPr lang="zh-TW" altLang="en-US" dirty="0">
              <a:solidFill>
                <a:prstClr val="black"/>
              </a:solidFill>
              <a:latin typeface="Segoe UI"/>
            </a:endParaRPr>
          </a:p>
        </p:txBody>
      </p:sp>
    </p:spTree>
    <p:extLst>
      <p:ext uri="{BB962C8B-B14F-4D97-AF65-F5344CB8AC3E}">
        <p14:creationId xmlns:p14="http://schemas.microsoft.com/office/powerpoint/2010/main" val="2251609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860125" y="1244600"/>
            <a:ext cx="10471752" cy="5226537"/>
          </a:xfrm>
        </p:spPr>
        <p:txBody>
          <a:bodyPr/>
          <a:lstStyle/>
          <a:p>
            <a:pPr marL="0" indent="0">
              <a:buNone/>
            </a:pPr>
            <a:r>
              <a:rPr lang="zh-TW" altLang="en-US" sz="3000" dirty="0">
                <a:solidFill>
                  <a:schemeClr val="bg2">
                    <a:lumMod val="25000"/>
                  </a:schemeClr>
                </a:solidFill>
              </a:rPr>
              <a:t>利用資料範圍，以達到數值過濾，其後端處理流程為優先處理</a:t>
            </a:r>
            <a:endParaRPr lang="en-US" altLang="zh-TW" sz="3000" dirty="0">
              <a:solidFill>
                <a:schemeClr val="bg2">
                  <a:lumMod val="25000"/>
                </a:schemeClr>
              </a:solidFill>
            </a:endParaRPr>
          </a:p>
          <a:p>
            <a:r>
              <a:rPr lang="zh-TW" altLang="en-US" sz="3000" dirty="0">
                <a:solidFill>
                  <a:schemeClr val="bg2">
                    <a:lumMod val="25000"/>
                  </a:schemeClr>
                </a:solidFill>
              </a:rPr>
              <a:t>成員範圍</a:t>
            </a:r>
            <a:r>
              <a:rPr lang="en-US" altLang="zh-TW" sz="3000" dirty="0">
                <a:solidFill>
                  <a:schemeClr val="bg2">
                    <a:lumMod val="25000"/>
                  </a:schemeClr>
                </a:solidFill>
              </a:rPr>
              <a:t>-</a:t>
            </a:r>
            <a:r>
              <a:rPr lang="zh-TW" altLang="en-US" sz="3000" dirty="0">
                <a:solidFill>
                  <a:schemeClr val="bg2">
                    <a:lumMod val="25000"/>
                  </a:schemeClr>
                </a:solidFill>
              </a:rPr>
              <a:t>範圍</a:t>
            </a:r>
            <a:r>
              <a:rPr lang="en-US" altLang="zh-TW" sz="3000" dirty="0">
                <a:solidFill>
                  <a:schemeClr val="bg2">
                    <a:lumMod val="25000"/>
                  </a:schemeClr>
                </a:solidFill>
              </a:rPr>
              <a:t>(</a:t>
            </a:r>
            <a:r>
              <a:rPr lang="zh-TW" altLang="en-US" sz="3000" dirty="0">
                <a:solidFill>
                  <a:schemeClr val="bg2">
                    <a:lumMod val="25000"/>
                  </a:schemeClr>
                </a:solidFill>
              </a:rPr>
              <a:t>共分三種</a:t>
            </a:r>
            <a:r>
              <a:rPr lang="en-US" altLang="zh-TW" sz="3000" dirty="0">
                <a:solidFill>
                  <a:schemeClr val="bg2">
                    <a:lumMod val="25000"/>
                  </a:schemeClr>
                </a:solidFill>
              </a:rPr>
              <a:t>)</a:t>
            </a:r>
          </a:p>
          <a:p>
            <a:pPr lvl="1"/>
            <a:r>
              <a:rPr lang="zh-TW" altLang="en-US" dirty="0">
                <a:solidFill>
                  <a:schemeClr val="bg2">
                    <a:lumMod val="25000"/>
                  </a:schemeClr>
                </a:solidFill>
              </a:rPr>
              <a:t>筆數：取出前 </a:t>
            </a:r>
            <a:r>
              <a:rPr lang="en-US" altLang="zh-TW" dirty="0">
                <a:solidFill>
                  <a:schemeClr val="bg2">
                    <a:lumMod val="25000"/>
                  </a:schemeClr>
                </a:solidFill>
              </a:rPr>
              <a:t>N</a:t>
            </a:r>
            <a:r>
              <a:rPr lang="zh-TW" altLang="en-US" dirty="0">
                <a:solidFill>
                  <a:schemeClr val="bg2">
                    <a:lumMod val="25000"/>
                  </a:schemeClr>
                </a:solidFill>
              </a:rPr>
              <a:t>名、後</a:t>
            </a:r>
            <a:r>
              <a:rPr lang="en-US" altLang="zh-TW" dirty="0">
                <a:solidFill>
                  <a:schemeClr val="bg2">
                    <a:lumMod val="25000"/>
                  </a:schemeClr>
                </a:solidFill>
              </a:rPr>
              <a:t>N</a:t>
            </a:r>
            <a:r>
              <a:rPr lang="zh-TW" altLang="en-US" dirty="0">
                <a:solidFill>
                  <a:schemeClr val="bg2">
                    <a:lumMod val="25000"/>
                  </a:schemeClr>
                </a:solidFill>
              </a:rPr>
              <a:t>名的成員</a:t>
            </a:r>
            <a:r>
              <a:rPr lang="en-US" altLang="zh-TW" dirty="0">
                <a:solidFill>
                  <a:schemeClr val="bg2">
                    <a:lumMod val="25000"/>
                  </a:schemeClr>
                </a:solidFill>
              </a:rPr>
              <a:t>(</a:t>
            </a:r>
            <a:r>
              <a:rPr lang="zh-TW" altLang="en-US" dirty="0">
                <a:solidFill>
                  <a:schemeClr val="bg2">
                    <a:lumMod val="25000"/>
                  </a:schemeClr>
                </a:solidFill>
              </a:rPr>
              <a:t>預先</a:t>
            </a:r>
            <a:r>
              <a:rPr lang="en-US" altLang="zh-TW" dirty="0">
                <a:solidFill>
                  <a:schemeClr val="bg2">
                    <a:lumMod val="25000"/>
                  </a:schemeClr>
                </a:solidFill>
              </a:rPr>
              <a:t>)</a:t>
            </a:r>
            <a:endParaRPr lang="zh-TW" altLang="en-US" dirty="0">
              <a:solidFill>
                <a:schemeClr val="bg2">
                  <a:lumMod val="25000"/>
                </a:schemeClr>
              </a:solidFill>
            </a:endParaRPr>
          </a:p>
          <a:p>
            <a:pPr lvl="1"/>
            <a:r>
              <a:rPr lang="zh-TW" altLang="en-US" dirty="0">
                <a:solidFill>
                  <a:schemeClr val="bg2">
                    <a:lumMod val="25000"/>
                  </a:schemeClr>
                </a:solidFill>
              </a:rPr>
              <a:t>百分比：資料由大到小排序後，取出累計前（後）百分之 </a:t>
            </a:r>
            <a:r>
              <a:rPr lang="en-US" altLang="zh-TW" dirty="0">
                <a:solidFill>
                  <a:schemeClr val="bg2">
                    <a:lumMod val="25000"/>
                  </a:schemeClr>
                </a:solidFill>
              </a:rPr>
              <a:t>N</a:t>
            </a:r>
          </a:p>
          <a:p>
            <a:pPr lvl="1"/>
            <a:r>
              <a:rPr lang="zh-TW" altLang="en-US" dirty="0">
                <a:solidFill>
                  <a:schemeClr val="bg2">
                    <a:lumMod val="25000"/>
                  </a:schemeClr>
                </a:solidFill>
              </a:rPr>
              <a:t>累計：資料由大到小排序後，取出累計前（後）數值在</a:t>
            </a:r>
            <a:r>
              <a:rPr lang="en-US" altLang="zh-TW" dirty="0">
                <a:solidFill>
                  <a:schemeClr val="bg2">
                    <a:lumMod val="25000"/>
                  </a:schemeClr>
                </a:solidFill>
              </a:rPr>
              <a:t>N</a:t>
            </a:r>
            <a:r>
              <a:rPr lang="zh-TW" altLang="en-US" dirty="0">
                <a:solidFill>
                  <a:schemeClr val="bg2">
                    <a:lumMod val="25000"/>
                  </a:schemeClr>
                </a:solidFill>
              </a:rPr>
              <a:t>範圍內</a:t>
            </a:r>
          </a:p>
          <a:p>
            <a:r>
              <a:rPr lang="zh-TW" altLang="en-US" sz="3000" dirty="0">
                <a:solidFill>
                  <a:schemeClr val="bg2">
                    <a:lumMod val="25000"/>
                  </a:schemeClr>
                </a:solidFill>
              </a:rPr>
              <a:t>條件依選取的量值欄位來篩選出要顯示的資料範圍</a:t>
            </a:r>
          </a:p>
        </p:txBody>
      </p:sp>
      <p:sp>
        <p:nvSpPr>
          <p:cNvPr id="3" name="投影片編號版面配置區 2"/>
          <p:cNvSpPr>
            <a:spLocks noGrp="1"/>
          </p:cNvSpPr>
          <p:nvPr>
            <p:ph type="sldNum" sz="quarter" idx="12"/>
          </p:nvPr>
        </p:nvSpPr>
        <p:spPr/>
        <p:txBody>
          <a:bodyPr/>
          <a:lstStyle/>
          <a:p>
            <a:fld id="{9860EDB8-5305-433F-BE41-D7A86D811DB3}" type="slidenum">
              <a:rPr lang="en-US" altLang="zh-TW">
                <a:solidFill>
                  <a:prstClr val="black">
                    <a:tint val="75000"/>
                  </a:prstClr>
                </a:solidFill>
                <a:latin typeface="Segoe UI"/>
              </a:rPr>
              <a:pPr/>
              <a:t>23</a:t>
            </a:fld>
            <a:endParaRPr lang="zh-TW" altLang="en-US">
              <a:solidFill>
                <a:prstClr val="black">
                  <a:tint val="75000"/>
                </a:prstClr>
              </a:solidFill>
              <a:latin typeface="Segoe UI"/>
            </a:endParaRPr>
          </a:p>
        </p:txBody>
      </p:sp>
      <p:sp>
        <p:nvSpPr>
          <p:cNvPr id="4" name="標題 3"/>
          <p:cNvSpPr>
            <a:spLocks noGrp="1"/>
          </p:cNvSpPr>
          <p:nvPr>
            <p:ph type="title"/>
          </p:nvPr>
        </p:nvSpPr>
        <p:spPr/>
        <p:txBody>
          <a:bodyPr/>
          <a:lstStyle/>
          <a:p>
            <a:r>
              <a:rPr lang="en-US" altLang="zh-TW" dirty="0"/>
              <a:t>DW</a:t>
            </a:r>
            <a:r>
              <a:rPr lang="zh-TW" altLang="zh-TW" dirty="0"/>
              <a:t>功能介紹</a:t>
            </a:r>
            <a:r>
              <a:rPr lang="en-US" altLang="zh-TW" dirty="0"/>
              <a:t>–</a:t>
            </a:r>
            <a:r>
              <a:rPr lang="zh-TW" altLang="zh-TW" dirty="0"/>
              <a:t>條件過濾</a:t>
            </a:r>
            <a:r>
              <a:rPr lang="en-US" altLang="zh-TW" dirty="0"/>
              <a:t>(</a:t>
            </a:r>
            <a:r>
              <a:rPr lang="zh-TW" altLang="en-US" dirty="0"/>
              <a:t>數值過濾</a:t>
            </a:r>
            <a:r>
              <a:rPr lang="en-US" altLang="zh-TW" dirty="0"/>
              <a:t>)</a:t>
            </a:r>
            <a:r>
              <a:rPr lang="zh-TW" altLang="en-US" dirty="0"/>
              <a:t> </a:t>
            </a:r>
            <a:r>
              <a:rPr lang="en-US" altLang="zh-TW" dirty="0"/>
              <a:t>1/3</a:t>
            </a:r>
            <a:endParaRPr lang="zh-TW" altLang="en-US" dirty="0"/>
          </a:p>
        </p:txBody>
      </p:sp>
    </p:spTree>
    <p:extLst>
      <p:ext uri="{BB962C8B-B14F-4D97-AF65-F5344CB8AC3E}">
        <p14:creationId xmlns:p14="http://schemas.microsoft.com/office/powerpoint/2010/main" val="3962536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id="{765E7BD6-0CA3-4A9E-8471-6107B10E4B88}"/>
              </a:ext>
            </a:extLst>
          </p:cNvPr>
          <p:cNvPicPr>
            <a:picLocks noChangeAspect="1"/>
          </p:cNvPicPr>
          <p:nvPr/>
        </p:nvPicPr>
        <p:blipFill>
          <a:blip r:embed="rId2"/>
          <a:stretch>
            <a:fillRect/>
          </a:stretch>
        </p:blipFill>
        <p:spPr>
          <a:xfrm>
            <a:off x="7098897" y="2026013"/>
            <a:ext cx="3480707" cy="3651767"/>
          </a:xfrm>
          <a:prstGeom prst="rect">
            <a:avLst/>
          </a:prstGeom>
          <a:ln>
            <a:solidFill>
              <a:schemeClr val="accent1"/>
            </a:solidFill>
          </a:ln>
        </p:spPr>
      </p:pic>
      <p:pic>
        <p:nvPicPr>
          <p:cNvPr id="5" name="圖片 4"/>
          <p:cNvPicPr>
            <a:picLocks noChangeAspect="1"/>
          </p:cNvPicPr>
          <p:nvPr/>
        </p:nvPicPr>
        <p:blipFill>
          <a:blip r:embed="rId3"/>
          <a:stretch>
            <a:fillRect/>
          </a:stretch>
        </p:blipFill>
        <p:spPr>
          <a:xfrm>
            <a:off x="4919360" y="4344342"/>
            <a:ext cx="5977943" cy="2019172"/>
          </a:xfrm>
          <a:prstGeom prst="rect">
            <a:avLst/>
          </a:prstGeom>
          <a:ln>
            <a:solidFill>
              <a:schemeClr val="accent1"/>
            </a:solidFill>
          </a:ln>
        </p:spPr>
      </p:pic>
      <p:sp>
        <p:nvSpPr>
          <p:cNvPr id="2" name="內容版面配置區 1"/>
          <p:cNvSpPr>
            <a:spLocks noGrp="1"/>
          </p:cNvSpPr>
          <p:nvPr>
            <p:ph idx="1"/>
          </p:nvPr>
        </p:nvSpPr>
        <p:spPr>
          <a:xfrm>
            <a:off x="860125" y="1244602"/>
            <a:ext cx="10471752" cy="1193799"/>
          </a:xfrm>
        </p:spPr>
        <p:txBody>
          <a:bodyPr>
            <a:normAutofit/>
          </a:bodyPr>
          <a:lstStyle/>
          <a:p>
            <a:pPr marL="0" lvl="1" indent="0">
              <a:buNone/>
            </a:pPr>
            <a:r>
              <a:rPr lang="en-US" altLang="zh-TW" dirty="0">
                <a:solidFill>
                  <a:schemeClr val="bg2">
                    <a:lumMod val="25000"/>
                  </a:schemeClr>
                </a:solidFill>
              </a:rPr>
              <a:t>	</a:t>
            </a:r>
            <a:r>
              <a:rPr lang="zh-TW" altLang="en-US" u="sng" dirty="0">
                <a:solidFill>
                  <a:schemeClr val="bg2">
                    <a:lumMod val="25000"/>
                  </a:schemeClr>
                </a:solidFill>
              </a:rPr>
              <a:t>使用範例：分析</a:t>
            </a:r>
            <a:r>
              <a:rPr lang="en-US" altLang="zh-TW" u="sng" dirty="0">
                <a:solidFill>
                  <a:schemeClr val="bg2">
                    <a:lumMod val="25000"/>
                  </a:schemeClr>
                </a:solidFill>
              </a:rPr>
              <a:t>Sample\</a:t>
            </a:r>
            <a:r>
              <a:rPr lang="zh-TW" altLang="en-US" u="sng" dirty="0">
                <a:solidFill>
                  <a:schemeClr val="bg2">
                    <a:lumMod val="25000"/>
                  </a:schemeClr>
                </a:solidFill>
              </a:rPr>
              <a:t>資料分析</a:t>
            </a:r>
            <a:endParaRPr lang="en-US" altLang="zh-TW" sz="2800" dirty="0"/>
          </a:p>
          <a:p>
            <a:r>
              <a:rPr lang="zh-TW" altLang="en-US" sz="2400" dirty="0"/>
              <a:t>挑選出</a:t>
            </a:r>
            <a:r>
              <a:rPr lang="en-US" altLang="zh-TW" sz="2400" dirty="0"/>
              <a:t>2015</a:t>
            </a:r>
            <a:r>
              <a:rPr lang="zh-TW" altLang="en-US" sz="2400" dirty="0"/>
              <a:t>年累計金額達到</a:t>
            </a:r>
            <a:r>
              <a:rPr lang="en-US" altLang="zh-TW" sz="2400" dirty="0"/>
              <a:t>550,000</a:t>
            </a:r>
            <a:r>
              <a:rPr lang="zh-TW" altLang="en-US" sz="2400" dirty="0"/>
              <a:t>的產品</a:t>
            </a:r>
          </a:p>
        </p:txBody>
      </p:sp>
      <p:sp>
        <p:nvSpPr>
          <p:cNvPr id="3" name="投影片編號版面配置區 2"/>
          <p:cNvSpPr>
            <a:spLocks noGrp="1"/>
          </p:cNvSpPr>
          <p:nvPr>
            <p:ph type="sldNum" sz="quarter" idx="12"/>
          </p:nvPr>
        </p:nvSpPr>
        <p:spPr/>
        <p:txBody>
          <a:bodyPr/>
          <a:lstStyle/>
          <a:p>
            <a:fld id="{9860EDB8-5305-433F-BE41-D7A86D811DB3}" type="slidenum">
              <a:rPr lang="en-US" altLang="zh-TW">
                <a:solidFill>
                  <a:prstClr val="black">
                    <a:tint val="75000"/>
                  </a:prstClr>
                </a:solidFill>
                <a:latin typeface="Segoe UI"/>
              </a:rPr>
              <a:pPr/>
              <a:t>24</a:t>
            </a:fld>
            <a:endParaRPr lang="zh-TW" altLang="en-US" dirty="0">
              <a:solidFill>
                <a:prstClr val="black">
                  <a:tint val="75000"/>
                </a:prstClr>
              </a:solidFill>
              <a:latin typeface="Segoe UI"/>
            </a:endParaRPr>
          </a:p>
        </p:txBody>
      </p:sp>
      <p:sp>
        <p:nvSpPr>
          <p:cNvPr id="4" name="標題 3"/>
          <p:cNvSpPr>
            <a:spLocks noGrp="1"/>
          </p:cNvSpPr>
          <p:nvPr>
            <p:ph type="title"/>
          </p:nvPr>
        </p:nvSpPr>
        <p:spPr/>
        <p:txBody>
          <a:bodyPr/>
          <a:lstStyle/>
          <a:p>
            <a:r>
              <a:rPr lang="en-US" altLang="zh-TW" dirty="0"/>
              <a:t>DW</a:t>
            </a:r>
            <a:r>
              <a:rPr lang="zh-TW" altLang="zh-TW" dirty="0"/>
              <a:t>功能介紹</a:t>
            </a:r>
            <a:r>
              <a:rPr lang="en-US" altLang="zh-TW" dirty="0"/>
              <a:t>–</a:t>
            </a:r>
            <a:r>
              <a:rPr lang="zh-TW" altLang="zh-TW" dirty="0"/>
              <a:t>條件過濾</a:t>
            </a:r>
            <a:r>
              <a:rPr lang="en-US" altLang="zh-TW" dirty="0"/>
              <a:t>(</a:t>
            </a:r>
            <a:r>
              <a:rPr lang="zh-TW" altLang="en-US" dirty="0"/>
              <a:t>數值過濾</a:t>
            </a:r>
            <a:r>
              <a:rPr lang="en-US" altLang="zh-TW" dirty="0"/>
              <a:t>)</a:t>
            </a:r>
            <a:r>
              <a:rPr lang="zh-TW" altLang="en-US" dirty="0"/>
              <a:t> </a:t>
            </a:r>
            <a:r>
              <a:rPr lang="en-US" altLang="zh-TW" dirty="0"/>
              <a:t>2/3</a:t>
            </a:r>
            <a:endParaRPr lang="zh-TW" altLang="en-US" dirty="0"/>
          </a:p>
        </p:txBody>
      </p:sp>
      <p:grpSp>
        <p:nvGrpSpPr>
          <p:cNvPr id="17" name="群組 16">
            <a:extLst>
              <a:ext uri="{FF2B5EF4-FFF2-40B4-BE49-F238E27FC236}">
                <a16:creationId xmlns:a16="http://schemas.microsoft.com/office/drawing/2014/main" id="{23A91528-1B04-4257-9231-E178CFF439AA}"/>
              </a:ext>
            </a:extLst>
          </p:cNvPr>
          <p:cNvGrpSpPr/>
          <p:nvPr/>
        </p:nvGrpSpPr>
        <p:grpSpPr>
          <a:xfrm>
            <a:off x="1249914" y="3113902"/>
            <a:ext cx="3498638" cy="3209153"/>
            <a:chOff x="708926" y="3113901"/>
            <a:chExt cx="3498638" cy="3209153"/>
          </a:xfrm>
        </p:grpSpPr>
        <p:pic>
          <p:nvPicPr>
            <p:cNvPr id="8" name="圖片 7"/>
            <p:cNvPicPr>
              <a:picLocks noChangeAspect="1"/>
            </p:cNvPicPr>
            <p:nvPr/>
          </p:nvPicPr>
          <p:blipFill>
            <a:blip r:embed="rId4"/>
            <a:stretch>
              <a:fillRect/>
            </a:stretch>
          </p:blipFill>
          <p:spPr>
            <a:xfrm>
              <a:off x="708926" y="3113901"/>
              <a:ext cx="3498638" cy="3209153"/>
            </a:xfrm>
            <a:prstGeom prst="rect">
              <a:avLst/>
            </a:prstGeom>
            <a:ln>
              <a:solidFill>
                <a:schemeClr val="accent1"/>
              </a:solidFill>
            </a:ln>
          </p:spPr>
        </p:pic>
        <p:grpSp>
          <p:nvGrpSpPr>
            <p:cNvPr id="16" name="群組 15">
              <a:extLst>
                <a:ext uri="{FF2B5EF4-FFF2-40B4-BE49-F238E27FC236}">
                  <a16:creationId xmlns:a16="http://schemas.microsoft.com/office/drawing/2014/main" id="{87B1E019-6EAE-4C69-BFA7-445D2129A084}"/>
                </a:ext>
              </a:extLst>
            </p:cNvPr>
            <p:cNvGrpSpPr/>
            <p:nvPr/>
          </p:nvGrpSpPr>
          <p:grpSpPr>
            <a:xfrm>
              <a:off x="782372" y="3549104"/>
              <a:ext cx="2543924" cy="1169374"/>
              <a:chOff x="782372" y="3549104"/>
              <a:chExt cx="2543924" cy="1169374"/>
            </a:xfrm>
          </p:grpSpPr>
          <p:sp>
            <p:nvSpPr>
              <p:cNvPr id="6" name="矩形 5"/>
              <p:cNvSpPr/>
              <p:nvPr/>
            </p:nvSpPr>
            <p:spPr>
              <a:xfrm>
                <a:off x="782372" y="3885928"/>
                <a:ext cx="2543924" cy="8325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Segoe UI"/>
                </a:endParaRPr>
              </a:p>
            </p:txBody>
          </p:sp>
          <p:sp>
            <p:nvSpPr>
              <p:cNvPr id="7" name="橢圓 6"/>
              <p:cNvSpPr/>
              <p:nvPr/>
            </p:nvSpPr>
            <p:spPr>
              <a:xfrm>
                <a:off x="1499064" y="3549104"/>
                <a:ext cx="309817" cy="309817"/>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solidFill>
                      <a:prstClr val="black"/>
                    </a:solidFill>
                    <a:latin typeface="Segoe UI"/>
                  </a:rPr>
                  <a:t>2</a:t>
                </a:r>
                <a:endParaRPr lang="zh-TW" altLang="en-US" dirty="0">
                  <a:solidFill>
                    <a:prstClr val="black"/>
                  </a:solidFill>
                  <a:latin typeface="Segoe UI"/>
                </a:endParaRPr>
              </a:p>
            </p:txBody>
          </p:sp>
        </p:grpSp>
      </p:grpSp>
      <p:grpSp>
        <p:nvGrpSpPr>
          <p:cNvPr id="15" name="群組 14">
            <a:extLst>
              <a:ext uri="{FF2B5EF4-FFF2-40B4-BE49-F238E27FC236}">
                <a16:creationId xmlns:a16="http://schemas.microsoft.com/office/drawing/2014/main" id="{B67BDCBD-10FE-4F40-83CE-C056E7FDB0DB}"/>
              </a:ext>
            </a:extLst>
          </p:cNvPr>
          <p:cNvGrpSpPr/>
          <p:nvPr/>
        </p:nvGrpSpPr>
        <p:grpSpPr>
          <a:xfrm>
            <a:off x="7086241" y="1293593"/>
            <a:ext cx="3506017" cy="654965"/>
            <a:chOff x="6316258" y="1265904"/>
            <a:chExt cx="3506017" cy="654965"/>
          </a:xfrm>
        </p:grpSpPr>
        <p:pic>
          <p:nvPicPr>
            <p:cNvPr id="13" name="圖片 12"/>
            <p:cNvPicPr>
              <a:picLocks noChangeAspect="1"/>
            </p:cNvPicPr>
            <p:nvPr/>
          </p:nvPicPr>
          <p:blipFill>
            <a:blip r:embed="rId5"/>
            <a:stretch>
              <a:fillRect/>
            </a:stretch>
          </p:blipFill>
          <p:spPr>
            <a:xfrm>
              <a:off x="6316258" y="1567468"/>
              <a:ext cx="3506017" cy="353401"/>
            </a:xfrm>
            <a:prstGeom prst="rect">
              <a:avLst/>
            </a:prstGeom>
            <a:ln>
              <a:solidFill>
                <a:schemeClr val="accent1"/>
              </a:solidFill>
            </a:ln>
          </p:spPr>
        </p:pic>
        <p:grpSp>
          <p:nvGrpSpPr>
            <p:cNvPr id="11" name="群組 10">
              <a:extLst>
                <a:ext uri="{FF2B5EF4-FFF2-40B4-BE49-F238E27FC236}">
                  <a16:creationId xmlns:a16="http://schemas.microsoft.com/office/drawing/2014/main" id="{DD8C4C6E-207A-4222-BCD3-E5B91040E917}"/>
                </a:ext>
              </a:extLst>
            </p:cNvPr>
            <p:cNvGrpSpPr/>
            <p:nvPr/>
          </p:nvGrpSpPr>
          <p:grpSpPr>
            <a:xfrm>
              <a:off x="8825045" y="1265904"/>
              <a:ext cx="428717" cy="632811"/>
              <a:chOff x="8825045" y="1265904"/>
              <a:chExt cx="428717" cy="632811"/>
            </a:xfrm>
          </p:grpSpPr>
          <p:sp>
            <p:nvSpPr>
              <p:cNvPr id="9" name="矩形 8"/>
              <p:cNvSpPr/>
              <p:nvPr/>
            </p:nvSpPr>
            <p:spPr>
              <a:xfrm>
                <a:off x="8825045" y="1567468"/>
                <a:ext cx="309817" cy="331247"/>
              </a:xfrm>
              <a:prstGeom prst="rect">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solidFill>
                    <a:prstClr val="black"/>
                  </a:solidFill>
                  <a:latin typeface="Segoe UI"/>
                </a:endParaRPr>
              </a:p>
            </p:txBody>
          </p:sp>
          <p:sp>
            <p:nvSpPr>
              <p:cNvPr id="10" name="橢圓 9"/>
              <p:cNvSpPr/>
              <p:nvPr/>
            </p:nvSpPr>
            <p:spPr>
              <a:xfrm>
                <a:off x="8979953" y="1265904"/>
                <a:ext cx="273809" cy="280261"/>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solidFill>
                      <a:prstClr val="black"/>
                    </a:solidFill>
                    <a:latin typeface="Segoe UI"/>
                  </a:rPr>
                  <a:t>1</a:t>
                </a:r>
                <a:endParaRPr lang="zh-TW" altLang="en-US" dirty="0">
                  <a:solidFill>
                    <a:prstClr val="black"/>
                  </a:solidFill>
                  <a:latin typeface="Segoe UI"/>
                </a:endParaRPr>
              </a:p>
            </p:txBody>
          </p:sp>
        </p:grpSp>
      </p:grpSp>
      <p:sp>
        <p:nvSpPr>
          <p:cNvPr id="12" name="橢圓 11"/>
          <p:cNvSpPr/>
          <p:nvPr/>
        </p:nvSpPr>
        <p:spPr>
          <a:xfrm>
            <a:off x="5093106" y="4189434"/>
            <a:ext cx="309817" cy="309817"/>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solidFill>
                  <a:prstClr val="black"/>
                </a:solidFill>
                <a:latin typeface="Segoe UI"/>
              </a:rPr>
              <a:t>3</a:t>
            </a:r>
            <a:endParaRPr lang="zh-TW" altLang="en-US" dirty="0">
              <a:solidFill>
                <a:prstClr val="black"/>
              </a:solidFill>
              <a:latin typeface="Segoe UI"/>
            </a:endParaRPr>
          </a:p>
        </p:txBody>
      </p:sp>
      <p:sp>
        <p:nvSpPr>
          <p:cNvPr id="18" name="橢圓 17">
            <a:extLst>
              <a:ext uri="{FF2B5EF4-FFF2-40B4-BE49-F238E27FC236}">
                <a16:creationId xmlns:a16="http://schemas.microsoft.com/office/drawing/2014/main" id="{9BCC18C5-CCD7-4056-A10E-EBB08725309D}"/>
              </a:ext>
            </a:extLst>
          </p:cNvPr>
          <p:cNvSpPr/>
          <p:nvPr/>
        </p:nvSpPr>
        <p:spPr>
          <a:xfrm>
            <a:off x="9250810" y="3033656"/>
            <a:ext cx="273809" cy="280261"/>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solidFill>
                  <a:prstClr val="black"/>
                </a:solidFill>
                <a:latin typeface="Segoe UI"/>
              </a:rPr>
              <a:t>1</a:t>
            </a:r>
            <a:endParaRPr lang="zh-TW" altLang="en-US" dirty="0">
              <a:solidFill>
                <a:prstClr val="black"/>
              </a:solidFill>
              <a:latin typeface="Segoe UI"/>
            </a:endParaRPr>
          </a:p>
        </p:txBody>
      </p:sp>
    </p:spTree>
    <p:extLst>
      <p:ext uri="{BB962C8B-B14F-4D97-AF65-F5344CB8AC3E}">
        <p14:creationId xmlns:p14="http://schemas.microsoft.com/office/powerpoint/2010/main" val="2483882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860125" y="1244601"/>
            <a:ext cx="10471752" cy="1968156"/>
          </a:xfrm>
        </p:spPr>
        <p:txBody>
          <a:bodyPr>
            <a:normAutofit/>
          </a:bodyPr>
          <a:lstStyle/>
          <a:p>
            <a:pPr marL="0" lvl="1" indent="0">
              <a:buNone/>
            </a:pPr>
            <a:r>
              <a:rPr lang="en-US" altLang="zh-TW" sz="2000" dirty="0">
                <a:solidFill>
                  <a:schemeClr val="bg2">
                    <a:lumMod val="25000"/>
                  </a:schemeClr>
                </a:solidFill>
              </a:rPr>
              <a:t>	</a:t>
            </a:r>
            <a:r>
              <a:rPr lang="zh-TW" altLang="en-US" sz="2000" u="sng" dirty="0">
                <a:solidFill>
                  <a:schemeClr val="bg2">
                    <a:lumMod val="25000"/>
                  </a:schemeClr>
                </a:solidFill>
              </a:rPr>
              <a:t>使用範例：分析</a:t>
            </a:r>
            <a:r>
              <a:rPr lang="en-US" altLang="zh-TW" sz="2000" u="sng" dirty="0">
                <a:solidFill>
                  <a:schemeClr val="bg2">
                    <a:lumMod val="25000"/>
                  </a:schemeClr>
                </a:solidFill>
              </a:rPr>
              <a:t>Sample\</a:t>
            </a:r>
            <a:r>
              <a:rPr lang="zh-TW" altLang="en-US" sz="2000" u="sng" dirty="0">
                <a:solidFill>
                  <a:schemeClr val="bg2">
                    <a:lumMod val="25000"/>
                  </a:schemeClr>
                </a:solidFill>
              </a:rPr>
              <a:t>資料分析</a:t>
            </a:r>
            <a:endParaRPr lang="en-US" altLang="zh-TW" sz="2000" dirty="0">
              <a:solidFill>
                <a:schemeClr val="bg2">
                  <a:lumMod val="25000"/>
                </a:schemeClr>
              </a:solidFill>
            </a:endParaRPr>
          </a:p>
          <a:p>
            <a:r>
              <a:rPr lang="zh-TW" altLang="en-US" sz="2400" dirty="0">
                <a:solidFill>
                  <a:schemeClr val="bg2">
                    <a:lumMod val="25000"/>
                  </a:schemeClr>
                </a:solidFill>
              </a:rPr>
              <a:t>資料範圍</a:t>
            </a:r>
            <a:r>
              <a:rPr lang="en-US" altLang="zh-TW" sz="2400" dirty="0">
                <a:solidFill>
                  <a:schemeClr val="bg2">
                    <a:lumMod val="25000"/>
                  </a:schemeClr>
                </a:solidFill>
              </a:rPr>
              <a:t>-</a:t>
            </a:r>
            <a:r>
              <a:rPr lang="zh-TW" altLang="en-US" sz="2400" dirty="0">
                <a:solidFill>
                  <a:schemeClr val="bg2">
                    <a:lumMod val="25000"/>
                  </a:schemeClr>
                </a:solidFill>
              </a:rPr>
              <a:t>條件</a:t>
            </a:r>
            <a:endParaRPr lang="en-US" altLang="zh-TW" sz="2400" dirty="0">
              <a:solidFill>
                <a:schemeClr val="bg2">
                  <a:lumMod val="25000"/>
                </a:schemeClr>
              </a:solidFill>
            </a:endParaRPr>
          </a:p>
          <a:p>
            <a:pPr lvl="1"/>
            <a:r>
              <a:rPr lang="zh-TW" altLang="en-US" sz="2000" dirty="0">
                <a:solidFill>
                  <a:schemeClr val="bg2">
                    <a:lumMod val="25000"/>
                  </a:schemeClr>
                </a:solidFill>
              </a:rPr>
              <a:t>依選取的量值欄位來篩選出要顯示的資料範圍</a:t>
            </a:r>
            <a:endParaRPr lang="en-US" altLang="zh-TW" sz="2000" dirty="0">
              <a:solidFill>
                <a:schemeClr val="bg2">
                  <a:lumMod val="25000"/>
                </a:schemeClr>
              </a:solidFill>
            </a:endParaRPr>
          </a:p>
          <a:p>
            <a:pPr lvl="1"/>
            <a:r>
              <a:rPr lang="zh-TW" altLang="en-US" sz="2000" dirty="0">
                <a:solidFill>
                  <a:schemeClr val="bg2">
                    <a:lumMod val="25000"/>
                  </a:schemeClr>
                </a:solidFill>
              </a:rPr>
              <a:t>篩選出所有金額大於</a:t>
            </a:r>
            <a:r>
              <a:rPr lang="en-US" altLang="zh-TW" sz="2000" dirty="0">
                <a:solidFill>
                  <a:schemeClr val="bg2">
                    <a:lumMod val="25000"/>
                  </a:schemeClr>
                </a:solidFill>
              </a:rPr>
              <a:t>120,000</a:t>
            </a:r>
            <a:endParaRPr lang="zh-TW" altLang="en-US" sz="2000" dirty="0">
              <a:solidFill>
                <a:schemeClr val="bg2">
                  <a:lumMod val="25000"/>
                </a:schemeClr>
              </a:solidFill>
            </a:endParaRPr>
          </a:p>
        </p:txBody>
      </p:sp>
      <p:sp>
        <p:nvSpPr>
          <p:cNvPr id="3" name="投影片編號版面配置區 2"/>
          <p:cNvSpPr>
            <a:spLocks noGrp="1"/>
          </p:cNvSpPr>
          <p:nvPr>
            <p:ph type="sldNum" sz="quarter" idx="12"/>
          </p:nvPr>
        </p:nvSpPr>
        <p:spPr/>
        <p:txBody>
          <a:bodyPr/>
          <a:lstStyle/>
          <a:p>
            <a:fld id="{9860EDB8-5305-433F-BE41-D7A86D811DB3}" type="slidenum">
              <a:rPr lang="en-US" altLang="zh-TW">
                <a:solidFill>
                  <a:prstClr val="black">
                    <a:tint val="75000"/>
                  </a:prstClr>
                </a:solidFill>
                <a:latin typeface="Segoe UI"/>
              </a:rPr>
              <a:pPr/>
              <a:t>25</a:t>
            </a:fld>
            <a:endParaRPr lang="zh-TW" altLang="en-US" dirty="0">
              <a:solidFill>
                <a:prstClr val="black">
                  <a:tint val="75000"/>
                </a:prstClr>
              </a:solidFill>
              <a:latin typeface="Segoe UI"/>
            </a:endParaRPr>
          </a:p>
        </p:txBody>
      </p:sp>
      <p:sp>
        <p:nvSpPr>
          <p:cNvPr id="4" name="標題 3"/>
          <p:cNvSpPr>
            <a:spLocks noGrp="1"/>
          </p:cNvSpPr>
          <p:nvPr>
            <p:ph type="title"/>
          </p:nvPr>
        </p:nvSpPr>
        <p:spPr/>
        <p:txBody>
          <a:bodyPr/>
          <a:lstStyle/>
          <a:p>
            <a:r>
              <a:rPr lang="en-US" altLang="zh-TW" dirty="0"/>
              <a:t>DW</a:t>
            </a:r>
            <a:r>
              <a:rPr lang="zh-TW" altLang="zh-TW" dirty="0"/>
              <a:t>功能介紹</a:t>
            </a:r>
            <a:r>
              <a:rPr lang="en-US" altLang="zh-TW" dirty="0"/>
              <a:t>–</a:t>
            </a:r>
            <a:r>
              <a:rPr lang="zh-TW" altLang="zh-TW" dirty="0"/>
              <a:t>條件過濾</a:t>
            </a:r>
            <a:r>
              <a:rPr lang="en-US" altLang="zh-TW" dirty="0"/>
              <a:t>(</a:t>
            </a:r>
            <a:r>
              <a:rPr lang="zh-TW" altLang="en-US" dirty="0"/>
              <a:t>數值過濾</a:t>
            </a:r>
            <a:r>
              <a:rPr lang="en-US" altLang="zh-TW" dirty="0"/>
              <a:t>)</a:t>
            </a:r>
            <a:r>
              <a:rPr lang="zh-TW" altLang="en-US" dirty="0"/>
              <a:t> </a:t>
            </a:r>
            <a:r>
              <a:rPr lang="en-US" altLang="zh-TW" dirty="0"/>
              <a:t>3/3</a:t>
            </a:r>
            <a:endParaRPr lang="zh-TW" altLang="en-US" dirty="0"/>
          </a:p>
        </p:txBody>
      </p:sp>
      <p:grpSp>
        <p:nvGrpSpPr>
          <p:cNvPr id="15" name="群組 14">
            <a:extLst>
              <a:ext uri="{FF2B5EF4-FFF2-40B4-BE49-F238E27FC236}">
                <a16:creationId xmlns:a16="http://schemas.microsoft.com/office/drawing/2014/main" id="{BDFF39CA-D987-49DB-8A49-5E58AF1725A7}"/>
              </a:ext>
            </a:extLst>
          </p:cNvPr>
          <p:cNvGrpSpPr/>
          <p:nvPr/>
        </p:nvGrpSpPr>
        <p:grpSpPr>
          <a:xfrm>
            <a:off x="7090002" y="1224795"/>
            <a:ext cx="3480707" cy="517955"/>
            <a:chOff x="6176413" y="1224794"/>
            <a:chExt cx="3611657" cy="517955"/>
          </a:xfrm>
        </p:grpSpPr>
        <p:pic>
          <p:nvPicPr>
            <p:cNvPr id="11" name="圖片 10"/>
            <p:cNvPicPr>
              <a:picLocks noChangeAspect="1"/>
            </p:cNvPicPr>
            <p:nvPr/>
          </p:nvPicPr>
          <p:blipFill>
            <a:blip r:embed="rId2"/>
            <a:stretch>
              <a:fillRect/>
            </a:stretch>
          </p:blipFill>
          <p:spPr>
            <a:xfrm>
              <a:off x="6176413" y="1515787"/>
              <a:ext cx="3611657" cy="226962"/>
            </a:xfrm>
            <a:prstGeom prst="rect">
              <a:avLst/>
            </a:prstGeom>
            <a:ln>
              <a:solidFill>
                <a:schemeClr val="accent1"/>
              </a:solidFill>
            </a:ln>
          </p:spPr>
        </p:pic>
        <p:grpSp>
          <p:nvGrpSpPr>
            <p:cNvPr id="14" name="群組 13">
              <a:extLst>
                <a:ext uri="{FF2B5EF4-FFF2-40B4-BE49-F238E27FC236}">
                  <a16:creationId xmlns:a16="http://schemas.microsoft.com/office/drawing/2014/main" id="{3F26781A-5F99-4067-8E75-CF17B4EEC238}"/>
                </a:ext>
              </a:extLst>
            </p:cNvPr>
            <p:cNvGrpSpPr/>
            <p:nvPr/>
          </p:nvGrpSpPr>
          <p:grpSpPr>
            <a:xfrm>
              <a:off x="8790948" y="1224794"/>
              <a:ext cx="489119" cy="504702"/>
              <a:chOff x="8790948" y="1224794"/>
              <a:chExt cx="489119" cy="504702"/>
            </a:xfrm>
          </p:grpSpPr>
          <p:sp>
            <p:nvSpPr>
              <p:cNvPr id="7" name="矩形 6"/>
              <p:cNvSpPr/>
              <p:nvPr/>
            </p:nvSpPr>
            <p:spPr>
              <a:xfrm>
                <a:off x="8790948" y="1482726"/>
                <a:ext cx="220532" cy="246770"/>
              </a:xfrm>
              <a:prstGeom prst="rect">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solidFill>
                    <a:prstClr val="black"/>
                  </a:solidFill>
                  <a:latin typeface="Segoe UI"/>
                </a:endParaRPr>
              </a:p>
            </p:txBody>
          </p:sp>
          <p:sp>
            <p:nvSpPr>
              <p:cNvPr id="8" name="橢圓 7"/>
              <p:cNvSpPr/>
              <p:nvPr/>
            </p:nvSpPr>
            <p:spPr>
              <a:xfrm>
                <a:off x="8989075" y="1224794"/>
                <a:ext cx="290992" cy="290992"/>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solidFill>
                      <a:prstClr val="black"/>
                    </a:solidFill>
                    <a:latin typeface="Segoe UI"/>
                  </a:rPr>
                  <a:t>1</a:t>
                </a:r>
                <a:endParaRPr lang="zh-TW" altLang="en-US" dirty="0">
                  <a:solidFill>
                    <a:prstClr val="black"/>
                  </a:solidFill>
                  <a:latin typeface="Segoe UI"/>
                </a:endParaRPr>
              </a:p>
            </p:txBody>
          </p:sp>
        </p:grpSp>
      </p:grpSp>
      <p:sp>
        <p:nvSpPr>
          <p:cNvPr id="12" name="橢圓 11"/>
          <p:cNvSpPr/>
          <p:nvPr/>
        </p:nvSpPr>
        <p:spPr>
          <a:xfrm>
            <a:off x="5310746" y="4647483"/>
            <a:ext cx="314779" cy="333977"/>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solidFill>
                  <a:prstClr val="black"/>
                </a:solidFill>
                <a:latin typeface="Segoe UI"/>
              </a:rPr>
              <a:t>3</a:t>
            </a:r>
            <a:endParaRPr lang="zh-TW" altLang="en-US" dirty="0">
              <a:solidFill>
                <a:prstClr val="black"/>
              </a:solidFill>
              <a:latin typeface="Segoe UI"/>
            </a:endParaRPr>
          </a:p>
        </p:txBody>
      </p:sp>
      <p:pic>
        <p:nvPicPr>
          <p:cNvPr id="6" name="圖片 5">
            <a:extLst>
              <a:ext uri="{FF2B5EF4-FFF2-40B4-BE49-F238E27FC236}">
                <a16:creationId xmlns:a16="http://schemas.microsoft.com/office/drawing/2014/main" id="{601A82CE-71B5-4582-A696-B086943C1426}"/>
              </a:ext>
            </a:extLst>
          </p:cNvPr>
          <p:cNvPicPr>
            <a:picLocks noChangeAspect="1"/>
          </p:cNvPicPr>
          <p:nvPr/>
        </p:nvPicPr>
        <p:blipFill>
          <a:blip r:embed="rId3"/>
          <a:stretch>
            <a:fillRect/>
          </a:stretch>
        </p:blipFill>
        <p:spPr>
          <a:xfrm>
            <a:off x="7090002" y="1848603"/>
            <a:ext cx="3480707" cy="3651767"/>
          </a:xfrm>
          <a:prstGeom prst="rect">
            <a:avLst/>
          </a:prstGeom>
          <a:ln>
            <a:solidFill>
              <a:schemeClr val="accent1"/>
            </a:solidFill>
          </a:ln>
        </p:spPr>
      </p:pic>
      <p:grpSp>
        <p:nvGrpSpPr>
          <p:cNvPr id="17" name="群組 16">
            <a:extLst>
              <a:ext uri="{FF2B5EF4-FFF2-40B4-BE49-F238E27FC236}">
                <a16:creationId xmlns:a16="http://schemas.microsoft.com/office/drawing/2014/main" id="{A87804CA-FC9D-4093-A9C6-90EAE6FC241B}"/>
              </a:ext>
            </a:extLst>
          </p:cNvPr>
          <p:cNvGrpSpPr/>
          <p:nvPr/>
        </p:nvGrpSpPr>
        <p:grpSpPr>
          <a:xfrm>
            <a:off x="1310183" y="3315287"/>
            <a:ext cx="3480707" cy="3041066"/>
            <a:chOff x="923894" y="3700676"/>
            <a:chExt cx="3013373" cy="2718357"/>
          </a:xfrm>
        </p:grpSpPr>
        <p:pic>
          <p:nvPicPr>
            <p:cNvPr id="13" name="圖片 12"/>
            <p:cNvPicPr>
              <a:picLocks noChangeAspect="1"/>
            </p:cNvPicPr>
            <p:nvPr/>
          </p:nvPicPr>
          <p:blipFill>
            <a:blip r:embed="rId4"/>
            <a:stretch>
              <a:fillRect/>
            </a:stretch>
          </p:blipFill>
          <p:spPr>
            <a:xfrm>
              <a:off x="923894" y="3700676"/>
              <a:ext cx="3013373" cy="2718357"/>
            </a:xfrm>
            <a:prstGeom prst="rect">
              <a:avLst/>
            </a:prstGeom>
            <a:ln>
              <a:solidFill>
                <a:schemeClr val="accent1"/>
              </a:solidFill>
            </a:ln>
          </p:spPr>
        </p:pic>
        <p:grpSp>
          <p:nvGrpSpPr>
            <p:cNvPr id="16" name="群組 15">
              <a:extLst>
                <a:ext uri="{FF2B5EF4-FFF2-40B4-BE49-F238E27FC236}">
                  <a16:creationId xmlns:a16="http://schemas.microsoft.com/office/drawing/2014/main" id="{240BEA8E-2999-4E9D-81A8-B6678F7D343E}"/>
                </a:ext>
              </a:extLst>
            </p:cNvPr>
            <p:cNvGrpSpPr/>
            <p:nvPr/>
          </p:nvGrpSpPr>
          <p:grpSpPr>
            <a:xfrm>
              <a:off x="1064198" y="5209377"/>
              <a:ext cx="2420408" cy="857400"/>
              <a:chOff x="1064198" y="5209377"/>
              <a:chExt cx="2420408" cy="857400"/>
            </a:xfrm>
          </p:grpSpPr>
          <p:sp>
            <p:nvSpPr>
              <p:cNvPr id="9" name="矩形 8"/>
              <p:cNvSpPr/>
              <p:nvPr/>
            </p:nvSpPr>
            <p:spPr>
              <a:xfrm>
                <a:off x="1064198" y="5535827"/>
                <a:ext cx="2420408" cy="5309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Segoe UI"/>
                </a:endParaRPr>
              </a:p>
            </p:txBody>
          </p:sp>
          <p:sp>
            <p:nvSpPr>
              <p:cNvPr id="10" name="橢圓 9"/>
              <p:cNvSpPr/>
              <p:nvPr/>
            </p:nvSpPr>
            <p:spPr>
              <a:xfrm>
                <a:off x="2452375" y="5209377"/>
                <a:ext cx="290992" cy="290992"/>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solidFill>
                      <a:prstClr val="black"/>
                    </a:solidFill>
                    <a:latin typeface="Segoe UI"/>
                  </a:rPr>
                  <a:t>2</a:t>
                </a:r>
                <a:endParaRPr lang="zh-TW" altLang="en-US" dirty="0">
                  <a:solidFill>
                    <a:prstClr val="black"/>
                  </a:solidFill>
                  <a:latin typeface="Segoe UI"/>
                </a:endParaRPr>
              </a:p>
            </p:txBody>
          </p:sp>
        </p:grpSp>
      </p:grpSp>
      <p:pic>
        <p:nvPicPr>
          <p:cNvPr id="5" name="圖片 4"/>
          <p:cNvPicPr>
            <a:picLocks noChangeAspect="1"/>
          </p:cNvPicPr>
          <p:nvPr/>
        </p:nvPicPr>
        <p:blipFill>
          <a:blip r:embed="rId5"/>
          <a:stretch>
            <a:fillRect/>
          </a:stretch>
        </p:blipFill>
        <p:spPr>
          <a:xfrm>
            <a:off x="4952193" y="4957299"/>
            <a:ext cx="5961187" cy="1399054"/>
          </a:xfrm>
          <a:prstGeom prst="rect">
            <a:avLst/>
          </a:prstGeom>
          <a:ln>
            <a:solidFill>
              <a:schemeClr val="accent1"/>
            </a:solidFill>
          </a:ln>
        </p:spPr>
      </p:pic>
      <p:sp>
        <p:nvSpPr>
          <p:cNvPr id="18" name="橢圓 17">
            <a:extLst>
              <a:ext uri="{FF2B5EF4-FFF2-40B4-BE49-F238E27FC236}">
                <a16:creationId xmlns:a16="http://schemas.microsoft.com/office/drawing/2014/main" id="{4589C15B-ACB6-4AE8-B87E-3B4485796F03}"/>
              </a:ext>
            </a:extLst>
          </p:cNvPr>
          <p:cNvSpPr/>
          <p:nvPr/>
        </p:nvSpPr>
        <p:spPr>
          <a:xfrm>
            <a:off x="9239143" y="2827534"/>
            <a:ext cx="280441" cy="290992"/>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solidFill>
                  <a:prstClr val="black"/>
                </a:solidFill>
                <a:latin typeface="Segoe UI"/>
              </a:rPr>
              <a:t>1</a:t>
            </a:r>
            <a:endParaRPr lang="zh-TW" altLang="en-US" dirty="0">
              <a:solidFill>
                <a:prstClr val="black"/>
              </a:solidFill>
              <a:latin typeface="Segoe UI"/>
            </a:endParaRPr>
          </a:p>
        </p:txBody>
      </p:sp>
    </p:spTree>
    <p:extLst>
      <p:ext uri="{BB962C8B-B14F-4D97-AF65-F5344CB8AC3E}">
        <p14:creationId xmlns:p14="http://schemas.microsoft.com/office/powerpoint/2010/main" val="734058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6359483" y="2089450"/>
            <a:ext cx="4028475" cy="3787570"/>
          </a:xfrm>
          <a:prstGeom prst="rect">
            <a:avLst/>
          </a:prstGeom>
          <a:ln>
            <a:solidFill>
              <a:schemeClr val="accent1"/>
            </a:solidFill>
          </a:ln>
        </p:spPr>
      </p:pic>
      <p:sp>
        <p:nvSpPr>
          <p:cNvPr id="2" name="內容版面配置區 1"/>
          <p:cNvSpPr>
            <a:spLocks noGrp="1"/>
          </p:cNvSpPr>
          <p:nvPr>
            <p:ph idx="1"/>
          </p:nvPr>
        </p:nvSpPr>
        <p:spPr>
          <a:xfrm>
            <a:off x="860125" y="1244601"/>
            <a:ext cx="10228048" cy="5111752"/>
          </a:xfrm>
        </p:spPr>
        <p:txBody>
          <a:bodyPr/>
          <a:lstStyle/>
          <a:p>
            <a:r>
              <a:rPr lang="zh-TW" altLang="en-US" dirty="0">
                <a:solidFill>
                  <a:schemeClr val="bg2">
                    <a:lumMod val="25000"/>
                  </a:schemeClr>
                </a:solidFill>
              </a:rPr>
              <a:t>在量值區域按下右鍵，可在選單挑選</a:t>
            </a:r>
          </a:p>
          <a:p>
            <a:endParaRPr lang="zh-TW" altLang="en-US" b="1" dirty="0"/>
          </a:p>
        </p:txBody>
      </p:sp>
      <p:sp>
        <p:nvSpPr>
          <p:cNvPr id="4" name="標題 3"/>
          <p:cNvSpPr>
            <a:spLocks noGrp="1"/>
          </p:cNvSpPr>
          <p:nvPr>
            <p:ph type="title"/>
          </p:nvPr>
        </p:nvSpPr>
        <p:spPr/>
        <p:txBody>
          <a:bodyPr/>
          <a:lstStyle/>
          <a:p>
            <a:r>
              <a:rPr lang="en-US" altLang="zh-TW" dirty="0"/>
              <a:t>DW</a:t>
            </a:r>
            <a:r>
              <a:rPr lang="zh-TW" altLang="zh-TW" dirty="0"/>
              <a:t>功能介紹</a:t>
            </a:r>
            <a:r>
              <a:rPr lang="en-US" altLang="zh-TW" dirty="0"/>
              <a:t>–</a:t>
            </a:r>
            <a:r>
              <a:rPr lang="zh-TW" altLang="zh-TW" dirty="0"/>
              <a:t>指標顏色</a:t>
            </a:r>
            <a:endParaRPr lang="zh-TW" altLang="en-US" dirty="0"/>
          </a:p>
        </p:txBody>
      </p:sp>
      <p:sp>
        <p:nvSpPr>
          <p:cNvPr id="7" name="內容版面配置區 2"/>
          <p:cNvSpPr txBox="1">
            <a:spLocks/>
          </p:cNvSpPr>
          <p:nvPr/>
        </p:nvSpPr>
        <p:spPr>
          <a:xfrm>
            <a:off x="1201403" y="1999975"/>
            <a:ext cx="5008912" cy="4326685"/>
          </a:xfrm>
          <a:prstGeom prst="rect">
            <a:avLst/>
          </a:prstGeom>
        </p:spPr>
        <p:txBody>
          <a:bodyPr vert="horz" lIns="91440" tIns="45720" rIns="91440" bIns="45720" rtlCol="0">
            <a:normAutofit fontScale="92500" lnSpcReduction="20000"/>
          </a:bodyPr>
          <a:lstStyle>
            <a:lvl1pPr marL="498119" indent="-498119" algn="l" defTabSz="796991" rtl="0" eaLnBrk="1" latinLnBrk="0" hangingPunct="1">
              <a:lnSpc>
                <a:spcPct val="150000"/>
              </a:lnSpc>
              <a:spcBef>
                <a:spcPts val="0"/>
              </a:spcBef>
              <a:spcAft>
                <a:spcPts val="0"/>
              </a:spcAft>
              <a:buFont typeface="Arial" panose="020B0604020202020204" pitchFamily="34" charset="0"/>
              <a:buChar char="•"/>
              <a:defRPr lang="zh-TW" sz="3138" kern="1200" spc="0">
                <a:solidFill>
                  <a:schemeClr val="tx1"/>
                </a:solidFill>
                <a:latin typeface="標楷體" panose="03000509000000000000" pitchFamily="65" charset="-120"/>
                <a:ea typeface="標楷體" panose="03000509000000000000" pitchFamily="65" charset="-120"/>
                <a:cs typeface="+mn-cs"/>
              </a:defRPr>
            </a:lvl1pPr>
            <a:lvl2pPr marL="597743" indent="-199248" algn="l" defTabSz="796991" rtl="0" eaLnBrk="1" latinLnBrk="0" hangingPunct="1">
              <a:lnSpc>
                <a:spcPct val="150000"/>
              </a:lnSpc>
              <a:spcBef>
                <a:spcPts val="0"/>
              </a:spcBef>
              <a:spcAft>
                <a:spcPts val="0"/>
              </a:spcAft>
              <a:buFont typeface="Arial" panose="020B0604020202020204" pitchFamily="34" charset="0"/>
              <a:buChar char="•"/>
              <a:defRPr lang="zh-TW" sz="2440" kern="1200">
                <a:solidFill>
                  <a:schemeClr val="tx1"/>
                </a:solidFill>
                <a:latin typeface="標楷體" panose="03000509000000000000" pitchFamily="65" charset="-120"/>
                <a:ea typeface="標楷體" panose="03000509000000000000" pitchFamily="65" charset="-120"/>
                <a:cs typeface="+mn-cs"/>
              </a:defRPr>
            </a:lvl2pPr>
            <a:lvl3pPr marL="996239"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3pPr>
            <a:lvl4pPr marL="1394734"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4pPr>
            <a:lvl5pPr marL="1793230"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5pPr>
            <a:lvl6pPr marL="2191725"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6pPr>
            <a:lvl7pPr marL="2590221"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7pPr>
            <a:lvl8pPr marL="2988716"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8pPr>
            <a:lvl9pPr marL="3387212"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9pPr>
          </a:lstStyle>
          <a:p>
            <a:r>
              <a:rPr lang="zh-TW" altLang="en-US" dirty="0">
                <a:solidFill>
                  <a:srgbClr val="E7E6E6">
                    <a:lumMod val="25000"/>
                  </a:srgbClr>
                </a:solidFill>
              </a:rPr>
              <a:t>格式化條件</a:t>
            </a:r>
          </a:p>
          <a:p>
            <a:pPr lvl="1"/>
            <a:r>
              <a:rPr lang="zh-TW" altLang="en-US" dirty="0">
                <a:solidFill>
                  <a:srgbClr val="E7E6E6">
                    <a:lumMod val="25000"/>
                  </a:srgbClr>
                </a:solidFill>
              </a:rPr>
              <a:t>前百分比、後百分比</a:t>
            </a:r>
          </a:p>
          <a:p>
            <a:r>
              <a:rPr lang="zh-TW" altLang="en-US" dirty="0">
                <a:solidFill>
                  <a:srgbClr val="E7E6E6">
                    <a:lumMod val="25000"/>
                  </a:srgbClr>
                </a:solidFill>
              </a:rPr>
              <a:t>資料橫條</a:t>
            </a:r>
          </a:p>
          <a:p>
            <a:pPr lvl="1"/>
            <a:r>
              <a:rPr lang="zh-TW" altLang="en-US" dirty="0">
                <a:solidFill>
                  <a:srgbClr val="E7E6E6">
                    <a:lumMod val="25000"/>
                  </a:srgbClr>
                </a:solidFill>
              </a:rPr>
              <a:t>用顏色條的長度來反映數值大小</a:t>
            </a:r>
          </a:p>
          <a:p>
            <a:r>
              <a:rPr lang="zh-TW" altLang="en-US" dirty="0">
                <a:solidFill>
                  <a:srgbClr val="E7E6E6">
                    <a:lumMod val="25000"/>
                  </a:srgbClr>
                </a:solidFill>
              </a:rPr>
              <a:t>顏色級距</a:t>
            </a:r>
            <a:endParaRPr lang="en-US" altLang="zh-TW" dirty="0">
              <a:solidFill>
                <a:srgbClr val="E7E6E6">
                  <a:lumMod val="25000"/>
                </a:srgbClr>
              </a:solidFill>
            </a:endParaRPr>
          </a:p>
          <a:p>
            <a:pPr lvl="1"/>
            <a:r>
              <a:rPr lang="zh-TW" altLang="en-US" dirty="0">
                <a:solidFill>
                  <a:srgbClr val="E7E6E6">
                    <a:lumMod val="25000"/>
                  </a:srgbClr>
                </a:solidFill>
              </a:rPr>
              <a:t>用數值搭配顏色由深至淺的變化</a:t>
            </a:r>
          </a:p>
          <a:p>
            <a:r>
              <a:rPr lang="zh-TW" altLang="en-US" dirty="0">
                <a:solidFill>
                  <a:srgbClr val="E7E6E6">
                    <a:lumMod val="25000"/>
                  </a:srgbClr>
                </a:solidFill>
              </a:rPr>
              <a:t>圖示集</a:t>
            </a:r>
            <a:endParaRPr lang="en-US" altLang="zh-TW" dirty="0">
              <a:solidFill>
                <a:srgbClr val="E7E6E6">
                  <a:lumMod val="25000"/>
                </a:srgbClr>
              </a:solidFill>
            </a:endParaRPr>
          </a:p>
          <a:p>
            <a:pPr lvl="1"/>
            <a:r>
              <a:rPr lang="zh-TW" altLang="en-US" dirty="0">
                <a:solidFill>
                  <a:srgbClr val="E7E6E6">
                    <a:lumMod val="25000"/>
                  </a:srgbClr>
                </a:solidFill>
              </a:rPr>
              <a:t>用燈號區隔數值所在區間</a:t>
            </a:r>
            <a:endParaRPr lang="zh-TW" altLang="en-US" dirty="0">
              <a:solidFill>
                <a:prstClr val="black"/>
              </a:solidFill>
            </a:endParaRPr>
          </a:p>
        </p:txBody>
      </p:sp>
      <p:sp>
        <p:nvSpPr>
          <p:cNvPr id="5" name="投影片編號版面配置區 4"/>
          <p:cNvSpPr>
            <a:spLocks noGrp="1"/>
          </p:cNvSpPr>
          <p:nvPr>
            <p:ph type="sldNum" sz="quarter" idx="12"/>
          </p:nvPr>
        </p:nvSpPr>
        <p:spPr/>
        <p:txBody>
          <a:bodyPr/>
          <a:lstStyle/>
          <a:p>
            <a:fld id="{9860EDB8-5305-433F-BE41-D7A86D811DB3}" type="slidenum">
              <a:rPr lang="en-US" altLang="zh-TW">
                <a:solidFill>
                  <a:prstClr val="black">
                    <a:tint val="75000"/>
                  </a:prstClr>
                </a:solidFill>
                <a:latin typeface="Segoe UI"/>
              </a:rPr>
              <a:pPr/>
              <a:t>26</a:t>
            </a:fld>
            <a:endParaRPr lang="zh-TW" altLang="en-US">
              <a:solidFill>
                <a:prstClr val="black">
                  <a:tint val="75000"/>
                </a:prstClr>
              </a:solidFill>
              <a:latin typeface="Segoe UI"/>
            </a:endParaRPr>
          </a:p>
        </p:txBody>
      </p:sp>
      <p:sp>
        <p:nvSpPr>
          <p:cNvPr id="9" name="矩形 8"/>
          <p:cNvSpPr/>
          <p:nvPr/>
        </p:nvSpPr>
        <p:spPr>
          <a:xfrm>
            <a:off x="8862531" y="4679665"/>
            <a:ext cx="1533664" cy="1128011"/>
          </a:xfrm>
          <a:prstGeom prst="rect">
            <a:avLst/>
          </a:prstGeom>
          <a:noFill/>
          <a:ln w="38100">
            <a:solidFill>
              <a:srgbClr val="F3313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sz="1569">
              <a:solidFill>
                <a:prstClr val="black"/>
              </a:solidFill>
              <a:latin typeface="Segoe UI"/>
            </a:endParaRPr>
          </a:p>
        </p:txBody>
      </p:sp>
    </p:spTree>
    <p:extLst>
      <p:ext uri="{BB962C8B-B14F-4D97-AF65-F5344CB8AC3E}">
        <p14:creationId xmlns:p14="http://schemas.microsoft.com/office/powerpoint/2010/main" val="262654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2"/>
          <a:stretch>
            <a:fillRect/>
          </a:stretch>
        </p:blipFill>
        <p:spPr>
          <a:xfrm>
            <a:off x="7116205" y="2419994"/>
            <a:ext cx="3067050" cy="4143375"/>
          </a:xfrm>
          <a:prstGeom prst="rect">
            <a:avLst/>
          </a:prstGeom>
          <a:ln>
            <a:solidFill>
              <a:schemeClr val="accent1"/>
            </a:solidFill>
          </a:ln>
        </p:spPr>
      </p:pic>
      <p:sp>
        <p:nvSpPr>
          <p:cNvPr id="4" name="標題 3"/>
          <p:cNvSpPr>
            <a:spLocks noGrp="1"/>
          </p:cNvSpPr>
          <p:nvPr>
            <p:ph type="title"/>
          </p:nvPr>
        </p:nvSpPr>
        <p:spPr/>
        <p:txBody>
          <a:bodyPr/>
          <a:lstStyle/>
          <a:p>
            <a:r>
              <a:rPr lang="en-US" altLang="zh-TW" dirty="0"/>
              <a:t>DW</a:t>
            </a:r>
            <a:r>
              <a:rPr lang="zh-TW" altLang="zh-TW" dirty="0"/>
              <a:t>功能介紹</a:t>
            </a:r>
            <a:r>
              <a:rPr lang="en-US" altLang="zh-TW" dirty="0"/>
              <a:t>–</a:t>
            </a:r>
            <a:r>
              <a:rPr lang="zh-TW" altLang="zh-TW" dirty="0"/>
              <a:t>指標顏色</a:t>
            </a:r>
            <a:r>
              <a:rPr lang="en-US" altLang="zh-TW" dirty="0"/>
              <a:t>1/5 (</a:t>
            </a:r>
            <a:r>
              <a:rPr lang="zh-TW" altLang="en-US" dirty="0"/>
              <a:t>格式化條件</a:t>
            </a:r>
            <a:r>
              <a:rPr lang="en-US" altLang="zh-TW" dirty="0"/>
              <a:t>)</a:t>
            </a:r>
            <a:endParaRPr lang="zh-TW" altLang="en-US" dirty="0"/>
          </a:p>
        </p:txBody>
      </p:sp>
      <p:sp>
        <p:nvSpPr>
          <p:cNvPr id="8" name="內容版面配置區 2"/>
          <p:cNvSpPr txBox="1">
            <a:spLocks/>
          </p:cNvSpPr>
          <p:nvPr/>
        </p:nvSpPr>
        <p:spPr>
          <a:xfrm>
            <a:off x="820926" y="3023233"/>
            <a:ext cx="4714297" cy="1220304"/>
          </a:xfrm>
          <a:prstGeom prst="rect">
            <a:avLst/>
          </a:prstGeom>
        </p:spPr>
        <p:txBody>
          <a:bodyPr vert="horz" lIns="91440" tIns="45720" rIns="91440" bIns="45720" rtlCol="0">
            <a:normAutofit/>
          </a:bodyPr>
          <a:lstStyle>
            <a:lvl1pPr marL="498119" indent="-498119" algn="l" defTabSz="796991" rtl="0" eaLnBrk="1" latinLnBrk="0" hangingPunct="1">
              <a:lnSpc>
                <a:spcPct val="150000"/>
              </a:lnSpc>
              <a:spcBef>
                <a:spcPts val="0"/>
              </a:spcBef>
              <a:spcAft>
                <a:spcPts val="0"/>
              </a:spcAft>
              <a:buFont typeface="Arial" panose="020B0604020202020204" pitchFamily="34" charset="0"/>
              <a:buChar char="•"/>
              <a:defRPr lang="zh-TW" sz="3138" kern="1200" spc="0">
                <a:solidFill>
                  <a:schemeClr val="tx1"/>
                </a:solidFill>
                <a:latin typeface="標楷體" panose="03000509000000000000" pitchFamily="65" charset="-120"/>
                <a:ea typeface="標楷體" panose="03000509000000000000" pitchFamily="65" charset="-120"/>
                <a:cs typeface="+mn-cs"/>
              </a:defRPr>
            </a:lvl1pPr>
            <a:lvl2pPr marL="597743" indent="-199248" algn="l" defTabSz="796991" rtl="0" eaLnBrk="1" latinLnBrk="0" hangingPunct="1">
              <a:lnSpc>
                <a:spcPct val="150000"/>
              </a:lnSpc>
              <a:spcBef>
                <a:spcPts val="0"/>
              </a:spcBef>
              <a:spcAft>
                <a:spcPts val="0"/>
              </a:spcAft>
              <a:buFont typeface="Arial" panose="020B0604020202020204" pitchFamily="34" charset="0"/>
              <a:buChar char="•"/>
              <a:defRPr lang="zh-TW" sz="2440" kern="1200">
                <a:solidFill>
                  <a:schemeClr val="tx1"/>
                </a:solidFill>
                <a:latin typeface="標楷體" panose="03000509000000000000" pitchFamily="65" charset="-120"/>
                <a:ea typeface="標楷體" panose="03000509000000000000" pitchFamily="65" charset="-120"/>
                <a:cs typeface="+mn-cs"/>
              </a:defRPr>
            </a:lvl2pPr>
            <a:lvl3pPr marL="996239"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3pPr>
            <a:lvl4pPr marL="1394734"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4pPr>
            <a:lvl5pPr marL="1793230"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5pPr>
            <a:lvl6pPr marL="2191725"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6pPr>
            <a:lvl7pPr marL="2590221"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7pPr>
            <a:lvl8pPr marL="2988716"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8pPr>
            <a:lvl9pPr marL="3387212"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9pPr>
          </a:lstStyle>
          <a:p>
            <a:pPr marL="298871" indent="0">
              <a:buNone/>
            </a:pPr>
            <a:endParaRPr lang="zh-TW" altLang="en-US" dirty="0">
              <a:solidFill>
                <a:srgbClr val="E7E6E6">
                  <a:lumMod val="25000"/>
                </a:srgbClr>
              </a:solidFill>
            </a:endParaRPr>
          </a:p>
        </p:txBody>
      </p:sp>
      <p:sp>
        <p:nvSpPr>
          <p:cNvPr id="5" name="文字方塊 4"/>
          <p:cNvSpPr txBox="1"/>
          <p:nvPr/>
        </p:nvSpPr>
        <p:spPr>
          <a:xfrm>
            <a:off x="1201403" y="1292122"/>
            <a:ext cx="9369305" cy="2908489"/>
          </a:xfrm>
          <a:prstGeom prst="rect">
            <a:avLst/>
          </a:prstGeom>
          <a:noFill/>
        </p:spPr>
        <p:txBody>
          <a:bodyPr wrap="square" rtlCol="0">
            <a:spAutoFit/>
          </a:bodyPr>
          <a:lstStyle/>
          <a:p>
            <a:pPr>
              <a:lnSpc>
                <a:spcPct val="150000"/>
              </a:lnSpc>
            </a:pPr>
            <a:r>
              <a:rPr lang="zh-TW" altLang="en-US" sz="2440" u="sng" dirty="0">
                <a:solidFill>
                  <a:srgbClr val="E7E6E6">
                    <a:lumMod val="25000"/>
                  </a:srgbClr>
                </a:solidFill>
                <a:latin typeface="標楷體" panose="03000509000000000000" pitchFamily="65" charset="-120"/>
                <a:ea typeface="標楷體" panose="03000509000000000000" pitchFamily="65" charset="-120"/>
              </a:rPr>
              <a:t>使用範例：指標顏色</a:t>
            </a:r>
            <a:endParaRPr lang="en-US" altLang="zh-TW" sz="2440" u="sng" dirty="0">
              <a:solidFill>
                <a:srgbClr val="E7E6E6">
                  <a:lumMod val="25000"/>
                </a:srgbClr>
              </a:solidFill>
              <a:latin typeface="標楷體" panose="03000509000000000000" pitchFamily="65" charset="-120"/>
              <a:ea typeface="標楷體" panose="03000509000000000000" pitchFamily="65" charset="-120"/>
            </a:endParaRPr>
          </a:p>
          <a:p>
            <a:pPr>
              <a:lnSpc>
                <a:spcPct val="150000"/>
              </a:lnSpc>
            </a:pPr>
            <a:r>
              <a:rPr lang="en-US" altLang="zh-TW" sz="2440" dirty="0">
                <a:solidFill>
                  <a:srgbClr val="E7E6E6">
                    <a:lumMod val="25000"/>
                  </a:srgbClr>
                </a:solidFill>
                <a:latin typeface="標楷體" panose="03000509000000000000" pitchFamily="65" charset="-120"/>
                <a:ea typeface="標楷體" panose="03000509000000000000" pitchFamily="65" charset="-120"/>
              </a:rPr>
              <a:t>1</a:t>
            </a:r>
            <a:r>
              <a:rPr lang="zh-TW" altLang="en-US" sz="2440" dirty="0">
                <a:solidFill>
                  <a:srgbClr val="E7E6E6">
                    <a:lumMod val="25000"/>
                  </a:srgbClr>
                </a:solidFill>
                <a:latin typeface="標楷體" panose="03000509000000000000" pitchFamily="65" charset="-120"/>
                <a:ea typeface="標楷體" panose="03000509000000000000" pitchFamily="65" charset="-120"/>
              </a:rPr>
              <a:t>、在量值區域對</a:t>
            </a:r>
            <a:r>
              <a:rPr lang="zh-TW" altLang="en-US" sz="2440" u="sng" dirty="0">
                <a:solidFill>
                  <a:srgbClr val="E7E6E6">
                    <a:lumMod val="25000"/>
                  </a:srgbClr>
                </a:solidFill>
                <a:latin typeface="標楷體" panose="03000509000000000000" pitchFamily="65" charset="-120"/>
                <a:ea typeface="標楷體" panose="03000509000000000000" pitchFamily="65" charset="-120"/>
              </a:rPr>
              <a:t>上期數值</a:t>
            </a:r>
            <a:r>
              <a:rPr lang="zh-TW" altLang="en-US" sz="2440" dirty="0">
                <a:solidFill>
                  <a:srgbClr val="E7E6E6">
                    <a:lumMod val="25000"/>
                  </a:srgbClr>
                </a:solidFill>
                <a:latin typeface="標楷體" panose="03000509000000000000" pitchFamily="65" charset="-120"/>
                <a:ea typeface="標楷體" panose="03000509000000000000" pitchFamily="65" charset="-120"/>
              </a:rPr>
              <a:t>按下右鍵，選擇格式化條件。</a:t>
            </a:r>
            <a:endParaRPr lang="en-US" altLang="zh-TW" sz="2440" dirty="0">
              <a:solidFill>
                <a:srgbClr val="E7E6E6">
                  <a:lumMod val="25000"/>
                </a:srgbClr>
              </a:solidFill>
              <a:latin typeface="標楷體" panose="03000509000000000000" pitchFamily="65" charset="-120"/>
              <a:ea typeface="標楷體" panose="03000509000000000000" pitchFamily="65" charset="-120"/>
            </a:endParaRPr>
          </a:p>
          <a:p>
            <a:pPr>
              <a:lnSpc>
                <a:spcPct val="150000"/>
              </a:lnSpc>
            </a:pPr>
            <a:r>
              <a:rPr lang="en-US" altLang="zh-TW" sz="2440" dirty="0">
                <a:solidFill>
                  <a:srgbClr val="E7E6E6">
                    <a:lumMod val="25000"/>
                  </a:srgbClr>
                </a:solidFill>
                <a:latin typeface="標楷體" panose="03000509000000000000" pitchFamily="65" charset="-120"/>
                <a:ea typeface="標楷體" panose="03000509000000000000" pitchFamily="65" charset="-120"/>
              </a:rPr>
              <a:t>2</a:t>
            </a:r>
            <a:r>
              <a:rPr lang="zh-TW" altLang="en-US" sz="2440" dirty="0">
                <a:solidFill>
                  <a:srgbClr val="E7E6E6">
                    <a:lumMod val="25000"/>
                  </a:srgbClr>
                </a:solidFill>
                <a:latin typeface="標楷體" panose="03000509000000000000" pitchFamily="65" charset="-120"/>
                <a:ea typeface="標楷體" panose="03000509000000000000" pitchFamily="65" charset="-120"/>
              </a:rPr>
              <a:t>、選擇自訂</a:t>
            </a:r>
            <a:endParaRPr lang="en-US" altLang="zh-TW" sz="2440" dirty="0">
              <a:solidFill>
                <a:srgbClr val="E7E6E6">
                  <a:lumMod val="25000"/>
                </a:srgbClr>
              </a:solidFill>
              <a:latin typeface="標楷體" panose="03000509000000000000" pitchFamily="65" charset="-120"/>
              <a:ea typeface="標楷體" panose="03000509000000000000" pitchFamily="65" charset="-120"/>
            </a:endParaRPr>
          </a:p>
          <a:p>
            <a:pPr>
              <a:lnSpc>
                <a:spcPct val="150000"/>
              </a:lnSpc>
            </a:pPr>
            <a:r>
              <a:rPr lang="en-US" altLang="zh-TW" sz="2440" dirty="0">
                <a:solidFill>
                  <a:srgbClr val="E7E6E6">
                    <a:lumMod val="25000"/>
                  </a:srgbClr>
                </a:solidFill>
                <a:latin typeface="標楷體" panose="03000509000000000000" pitchFamily="65" charset="-120"/>
                <a:ea typeface="標楷體" panose="03000509000000000000" pitchFamily="65" charset="-120"/>
              </a:rPr>
              <a:t>3</a:t>
            </a:r>
            <a:r>
              <a:rPr lang="zh-TW" altLang="en-US" sz="2440" dirty="0">
                <a:solidFill>
                  <a:srgbClr val="E7E6E6">
                    <a:lumMod val="25000"/>
                  </a:srgbClr>
                </a:solidFill>
                <a:latin typeface="標楷體" panose="03000509000000000000" pitchFamily="65" charset="-120"/>
                <a:ea typeface="標楷體" panose="03000509000000000000" pitchFamily="65" charset="-120"/>
              </a:rPr>
              <a:t>、編輯畫面中的類型，選擇</a:t>
            </a:r>
            <a:r>
              <a:rPr lang="zh-TW" altLang="en-US" sz="2440" b="1" dirty="0">
                <a:solidFill>
                  <a:srgbClr val="E7E6E6">
                    <a:lumMod val="25000"/>
                  </a:srgbClr>
                </a:solidFill>
                <a:latin typeface="標楷體" panose="03000509000000000000" pitchFamily="65" charset="-120"/>
                <a:ea typeface="標楷體" panose="03000509000000000000" pitchFamily="65" charset="-120"/>
              </a:rPr>
              <a:t>數值</a:t>
            </a:r>
            <a:endParaRPr lang="en-US" altLang="zh-TW" sz="2440" b="1" dirty="0">
              <a:solidFill>
                <a:srgbClr val="E7E6E6">
                  <a:lumMod val="25000"/>
                </a:srgbClr>
              </a:solidFill>
              <a:latin typeface="標楷體" panose="03000509000000000000" pitchFamily="65" charset="-120"/>
              <a:ea typeface="標楷體" panose="03000509000000000000" pitchFamily="65" charset="-120"/>
            </a:endParaRPr>
          </a:p>
          <a:p>
            <a:pPr>
              <a:lnSpc>
                <a:spcPct val="150000"/>
              </a:lnSpc>
            </a:pPr>
            <a:r>
              <a:rPr lang="en-US" altLang="zh-TW" sz="2440" dirty="0">
                <a:solidFill>
                  <a:srgbClr val="E7E6E6">
                    <a:lumMod val="25000"/>
                  </a:srgbClr>
                </a:solidFill>
                <a:latin typeface="標楷體" panose="03000509000000000000" pitchFamily="65" charset="-120"/>
                <a:ea typeface="標楷體" panose="03000509000000000000" pitchFamily="65" charset="-120"/>
              </a:rPr>
              <a:t>4</a:t>
            </a:r>
            <a:r>
              <a:rPr lang="zh-TW" altLang="en-US" sz="2440" dirty="0">
                <a:solidFill>
                  <a:srgbClr val="E7E6E6">
                    <a:lumMod val="25000"/>
                  </a:srgbClr>
                </a:solidFill>
                <a:latin typeface="標楷體" panose="03000509000000000000" pitchFamily="65" charset="-120"/>
                <a:ea typeface="標楷體" panose="03000509000000000000" pitchFamily="65" charset="-120"/>
              </a:rPr>
              <a:t>、點選  新增判斷條件</a:t>
            </a:r>
            <a:endParaRPr lang="en-US" altLang="zh-TW" sz="2440" dirty="0">
              <a:solidFill>
                <a:srgbClr val="E7E6E6">
                  <a:lumMod val="25000"/>
                </a:srgbClr>
              </a:solidFill>
              <a:latin typeface="標楷體" panose="03000509000000000000" pitchFamily="65" charset="-120"/>
              <a:ea typeface="標楷體" panose="03000509000000000000" pitchFamily="65" charset="-120"/>
            </a:endParaRPr>
          </a:p>
        </p:txBody>
      </p:sp>
      <p:graphicFrame>
        <p:nvGraphicFramePr>
          <p:cNvPr id="11" name="表格 10"/>
          <p:cNvGraphicFramePr>
            <a:graphicFrameLocks noGrp="1"/>
          </p:cNvGraphicFramePr>
          <p:nvPr>
            <p:extLst/>
          </p:nvPr>
        </p:nvGraphicFramePr>
        <p:xfrm>
          <a:off x="1076333" y="4245291"/>
          <a:ext cx="4886995" cy="1112520"/>
        </p:xfrm>
        <a:graphic>
          <a:graphicData uri="http://schemas.openxmlformats.org/drawingml/2006/table">
            <a:tbl>
              <a:tblPr firstRow="1" bandRow="1">
                <a:tableStyleId>{5C22544A-7EE6-4342-B048-85BDC9FD1C3A}</a:tableStyleId>
              </a:tblPr>
              <a:tblGrid>
                <a:gridCol w="1038543">
                  <a:extLst>
                    <a:ext uri="{9D8B030D-6E8A-4147-A177-3AD203B41FA5}">
                      <a16:colId xmlns:a16="http://schemas.microsoft.com/office/drawing/2014/main" val="1528023327"/>
                    </a:ext>
                  </a:extLst>
                </a:gridCol>
                <a:gridCol w="2438400">
                  <a:extLst>
                    <a:ext uri="{9D8B030D-6E8A-4147-A177-3AD203B41FA5}">
                      <a16:colId xmlns:a16="http://schemas.microsoft.com/office/drawing/2014/main" val="2567252648"/>
                    </a:ext>
                  </a:extLst>
                </a:gridCol>
                <a:gridCol w="1410052">
                  <a:extLst>
                    <a:ext uri="{9D8B030D-6E8A-4147-A177-3AD203B41FA5}">
                      <a16:colId xmlns:a16="http://schemas.microsoft.com/office/drawing/2014/main" val="2414122605"/>
                    </a:ext>
                  </a:extLst>
                </a:gridCol>
              </a:tblGrid>
              <a:tr h="370840">
                <a:tc>
                  <a:txBody>
                    <a:bodyPr/>
                    <a:lstStyle/>
                    <a:p>
                      <a:pPr marL="0" algn="l" defTabSz="796991" rtl="0" eaLnBrk="1" latinLnBrk="0" hangingPunct="1"/>
                      <a:r>
                        <a:rPr lang="zh-TW" altLang="en-US" sz="1569" b="1" kern="1200" dirty="0">
                          <a:solidFill>
                            <a:schemeClr val="lt1"/>
                          </a:solidFill>
                          <a:latin typeface="+mn-lt"/>
                          <a:ea typeface="+mn-ea"/>
                          <a:cs typeface="+mn-cs"/>
                        </a:rPr>
                        <a:t>設定</a:t>
                      </a:r>
                    </a:p>
                  </a:txBody>
                  <a:tcPr/>
                </a:tc>
                <a:tc>
                  <a:txBody>
                    <a:bodyPr/>
                    <a:lstStyle/>
                    <a:p>
                      <a:pPr marL="0" algn="l" defTabSz="796991" rtl="0" eaLnBrk="1" latinLnBrk="0" hangingPunct="1"/>
                      <a:r>
                        <a:rPr lang="zh-TW" altLang="en-US" sz="1569" b="1" kern="1200" dirty="0">
                          <a:solidFill>
                            <a:schemeClr val="lt1"/>
                          </a:solidFill>
                          <a:latin typeface="+mn-lt"/>
                          <a:ea typeface="+mn-ea"/>
                          <a:cs typeface="+mn-cs"/>
                        </a:rPr>
                        <a:t>條件</a:t>
                      </a:r>
                    </a:p>
                  </a:txBody>
                  <a:tcPr/>
                </a:tc>
                <a:tc>
                  <a:txBody>
                    <a:bodyPr/>
                    <a:lstStyle/>
                    <a:p>
                      <a:pPr marL="0" algn="l" defTabSz="796991" rtl="0" eaLnBrk="1" latinLnBrk="0" hangingPunct="1"/>
                      <a:r>
                        <a:rPr lang="zh-TW" altLang="en-US" sz="1569" b="1" kern="1200" dirty="0">
                          <a:solidFill>
                            <a:schemeClr val="lt1"/>
                          </a:solidFill>
                          <a:latin typeface="+mn-lt"/>
                          <a:ea typeface="+mn-ea"/>
                          <a:cs typeface="+mn-cs"/>
                        </a:rPr>
                        <a:t>背景顏色</a:t>
                      </a:r>
                    </a:p>
                  </a:txBody>
                  <a:tcPr/>
                </a:tc>
                <a:extLst>
                  <a:ext uri="{0D108BD9-81ED-4DB2-BD59-A6C34878D82A}">
                    <a16:rowId xmlns:a16="http://schemas.microsoft.com/office/drawing/2014/main" val="1086874586"/>
                  </a:ext>
                </a:extLst>
              </a:tr>
              <a:tr h="370840">
                <a:tc>
                  <a:txBody>
                    <a:bodyPr/>
                    <a:lstStyle/>
                    <a:p>
                      <a:pPr marL="0" algn="l" defTabSz="796991" rtl="0" eaLnBrk="1" latinLnBrk="0" hangingPunct="1"/>
                      <a:r>
                        <a:rPr lang="zh-TW" altLang="en-US" sz="1569" b="1" kern="1200" dirty="0">
                          <a:solidFill>
                            <a:schemeClr val="bg2">
                              <a:lumMod val="25000"/>
                            </a:schemeClr>
                          </a:solidFill>
                          <a:latin typeface="+mn-lt"/>
                          <a:ea typeface="+mn-ea"/>
                          <a:cs typeface="+mn-cs"/>
                        </a:rPr>
                        <a:t>欄位比較</a:t>
                      </a:r>
                    </a:p>
                  </a:txBody>
                  <a:tcPr/>
                </a:tc>
                <a:tc>
                  <a:txBody>
                    <a:bodyPr/>
                    <a:lstStyle/>
                    <a:p>
                      <a:pPr marL="0" marR="0" indent="0" algn="l" defTabSz="796991" rtl="0" eaLnBrk="1" fontAlgn="auto" latinLnBrk="0" hangingPunct="1">
                        <a:lnSpc>
                          <a:spcPct val="100000"/>
                        </a:lnSpc>
                        <a:spcBef>
                          <a:spcPts val="0"/>
                        </a:spcBef>
                        <a:spcAft>
                          <a:spcPts val="0"/>
                        </a:spcAft>
                        <a:buClrTx/>
                        <a:buSzTx/>
                        <a:buFontTx/>
                        <a:buNone/>
                        <a:tabLst/>
                        <a:defRPr/>
                      </a:pPr>
                      <a:r>
                        <a:rPr lang="zh-TW" altLang="en-US" sz="1569" b="1" kern="1200" dirty="0">
                          <a:solidFill>
                            <a:schemeClr val="bg2">
                              <a:lumMod val="25000"/>
                            </a:schemeClr>
                          </a:solidFill>
                          <a:latin typeface="+mn-lt"/>
                          <a:ea typeface="+mn-ea"/>
                          <a:cs typeface="+mn-cs"/>
                        </a:rPr>
                        <a:t>金額</a:t>
                      </a:r>
                      <a:r>
                        <a:rPr lang="en-US" altLang="zh-TW" sz="1569" b="1" kern="1200" dirty="0">
                          <a:solidFill>
                            <a:schemeClr val="bg2">
                              <a:lumMod val="25000"/>
                            </a:schemeClr>
                          </a:solidFill>
                          <a:latin typeface="+mn-lt"/>
                          <a:ea typeface="+mn-ea"/>
                          <a:cs typeface="+mn-cs"/>
                        </a:rPr>
                        <a:t>&gt;=</a:t>
                      </a:r>
                      <a:r>
                        <a:rPr lang="zh-TW" altLang="en-US" sz="1569" b="1" kern="1200" dirty="0">
                          <a:solidFill>
                            <a:schemeClr val="bg2">
                              <a:lumMod val="25000"/>
                            </a:schemeClr>
                          </a:solidFill>
                          <a:latin typeface="+mn-lt"/>
                          <a:ea typeface="+mn-ea"/>
                          <a:cs typeface="+mn-cs"/>
                        </a:rPr>
                        <a:t>預設欄位</a:t>
                      </a:r>
                    </a:p>
                  </a:txBody>
                  <a:tcPr/>
                </a:tc>
                <a:tc>
                  <a:txBody>
                    <a:bodyPr/>
                    <a:lstStyle/>
                    <a:p>
                      <a:pPr marL="0" algn="l" defTabSz="796991" rtl="0" eaLnBrk="1" latinLnBrk="0" hangingPunct="1"/>
                      <a:r>
                        <a:rPr lang="zh-TW" altLang="en-US" sz="1569" b="1" kern="1200" dirty="0">
                          <a:solidFill>
                            <a:schemeClr val="bg2">
                              <a:lumMod val="25000"/>
                            </a:schemeClr>
                          </a:solidFill>
                          <a:latin typeface="+mn-lt"/>
                          <a:ea typeface="+mn-ea"/>
                          <a:cs typeface="+mn-cs"/>
                        </a:rPr>
                        <a:t>綠色</a:t>
                      </a:r>
                    </a:p>
                  </a:txBody>
                  <a:tcPr/>
                </a:tc>
                <a:extLst>
                  <a:ext uri="{0D108BD9-81ED-4DB2-BD59-A6C34878D82A}">
                    <a16:rowId xmlns:a16="http://schemas.microsoft.com/office/drawing/2014/main" val="1493005456"/>
                  </a:ext>
                </a:extLst>
              </a:tr>
              <a:tr h="370840">
                <a:tc>
                  <a:txBody>
                    <a:bodyPr/>
                    <a:lstStyle/>
                    <a:p>
                      <a:pPr marL="0" algn="l" defTabSz="796991" rtl="0" eaLnBrk="1" latinLnBrk="0" hangingPunct="1"/>
                      <a:r>
                        <a:rPr lang="zh-TW" altLang="en-US" sz="1569" b="1" kern="1200" dirty="0">
                          <a:solidFill>
                            <a:schemeClr val="bg2">
                              <a:lumMod val="25000"/>
                            </a:schemeClr>
                          </a:solidFill>
                          <a:latin typeface="+mn-lt"/>
                          <a:ea typeface="+mn-ea"/>
                          <a:cs typeface="+mn-cs"/>
                        </a:rPr>
                        <a:t>欄位比較</a:t>
                      </a:r>
                    </a:p>
                  </a:txBody>
                  <a:tcPr/>
                </a:tc>
                <a:tc>
                  <a:txBody>
                    <a:bodyPr/>
                    <a:lstStyle/>
                    <a:p>
                      <a:pPr marL="0" marR="0" indent="0" algn="l" defTabSz="796991" rtl="0" eaLnBrk="1" fontAlgn="auto" latinLnBrk="0" hangingPunct="1">
                        <a:lnSpc>
                          <a:spcPct val="100000"/>
                        </a:lnSpc>
                        <a:spcBef>
                          <a:spcPts val="0"/>
                        </a:spcBef>
                        <a:spcAft>
                          <a:spcPts val="0"/>
                        </a:spcAft>
                        <a:buClrTx/>
                        <a:buSzTx/>
                        <a:buFontTx/>
                        <a:buNone/>
                        <a:tabLst/>
                        <a:defRPr/>
                      </a:pPr>
                      <a:r>
                        <a:rPr lang="zh-TW" altLang="en-US" sz="1569" b="1" kern="1200" dirty="0">
                          <a:solidFill>
                            <a:schemeClr val="bg2">
                              <a:lumMod val="25000"/>
                            </a:schemeClr>
                          </a:solidFill>
                          <a:latin typeface="+mn-lt"/>
                          <a:ea typeface="+mn-ea"/>
                          <a:cs typeface="+mn-cs"/>
                        </a:rPr>
                        <a:t>金額 </a:t>
                      </a:r>
                      <a:r>
                        <a:rPr lang="en-US" altLang="zh-TW" sz="1569" b="1" kern="1200" dirty="0">
                          <a:solidFill>
                            <a:schemeClr val="bg2">
                              <a:lumMod val="25000"/>
                            </a:schemeClr>
                          </a:solidFill>
                          <a:latin typeface="+mn-lt"/>
                          <a:ea typeface="+mn-ea"/>
                          <a:cs typeface="+mn-cs"/>
                        </a:rPr>
                        <a:t>&lt; </a:t>
                      </a:r>
                      <a:r>
                        <a:rPr lang="zh-TW" altLang="en-US" sz="1569" b="1" kern="1200" dirty="0">
                          <a:solidFill>
                            <a:schemeClr val="bg2">
                              <a:lumMod val="25000"/>
                            </a:schemeClr>
                          </a:solidFill>
                          <a:latin typeface="+mn-lt"/>
                          <a:ea typeface="+mn-ea"/>
                          <a:cs typeface="+mn-cs"/>
                        </a:rPr>
                        <a:t>預設欄位</a:t>
                      </a:r>
                    </a:p>
                  </a:txBody>
                  <a:tcPr/>
                </a:tc>
                <a:tc>
                  <a:txBody>
                    <a:bodyPr/>
                    <a:lstStyle/>
                    <a:p>
                      <a:pPr marL="0" algn="l" defTabSz="796991" rtl="0" eaLnBrk="1" latinLnBrk="0" hangingPunct="1"/>
                      <a:r>
                        <a:rPr lang="zh-TW" altLang="en-US" sz="1569" b="1" kern="1200" dirty="0">
                          <a:solidFill>
                            <a:schemeClr val="bg2">
                              <a:lumMod val="25000"/>
                            </a:schemeClr>
                          </a:solidFill>
                          <a:latin typeface="+mn-lt"/>
                          <a:ea typeface="+mn-ea"/>
                          <a:cs typeface="+mn-cs"/>
                        </a:rPr>
                        <a:t>橘色</a:t>
                      </a:r>
                    </a:p>
                  </a:txBody>
                  <a:tcPr/>
                </a:tc>
                <a:extLst>
                  <a:ext uri="{0D108BD9-81ED-4DB2-BD59-A6C34878D82A}">
                    <a16:rowId xmlns:a16="http://schemas.microsoft.com/office/drawing/2014/main" val="2556802229"/>
                  </a:ext>
                </a:extLst>
              </a:tr>
            </a:tbl>
          </a:graphicData>
        </a:graphic>
      </p:graphicFrame>
      <p:sp>
        <p:nvSpPr>
          <p:cNvPr id="6" name="投影片編號版面配置區 5"/>
          <p:cNvSpPr>
            <a:spLocks noGrp="1"/>
          </p:cNvSpPr>
          <p:nvPr>
            <p:ph type="sldNum" sz="quarter" idx="12"/>
          </p:nvPr>
        </p:nvSpPr>
        <p:spPr/>
        <p:txBody>
          <a:bodyPr/>
          <a:lstStyle/>
          <a:p>
            <a:fld id="{9860EDB8-5305-433F-BE41-D7A86D811DB3}" type="slidenum">
              <a:rPr lang="en-US" altLang="zh-TW">
                <a:solidFill>
                  <a:prstClr val="black">
                    <a:tint val="75000"/>
                  </a:prstClr>
                </a:solidFill>
                <a:latin typeface="Segoe UI"/>
              </a:rPr>
              <a:pPr/>
              <a:t>27</a:t>
            </a:fld>
            <a:endParaRPr lang="zh-TW" altLang="en-US">
              <a:solidFill>
                <a:prstClr val="black">
                  <a:tint val="75000"/>
                </a:prstClr>
              </a:solidFill>
              <a:latin typeface="Segoe UI"/>
            </a:endParaRPr>
          </a:p>
        </p:txBody>
      </p:sp>
      <p:sp>
        <p:nvSpPr>
          <p:cNvPr id="10" name="矩形 9"/>
          <p:cNvSpPr/>
          <p:nvPr/>
        </p:nvSpPr>
        <p:spPr>
          <a:xfrm>
            <a:off x="9161383" y="5686886"/>
            <a:ext cx="221558" cy="252596"/>
          </a:xfrm>
          <a:prstGeom prst="rect">
            <a:avLst/>
          </a:prstGeom>
          <a:noFill/>
          <a:ln w="38100">
            <a:solidFill>
              <a:srgbClr val="F3313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sz="1569">
              <a:solidFill>
                <a:prstClr val="black"/>
              </a:solidFill>
              <a:latin typeface="Segoe UI"/>
            </a:endParaRPr>
          </a:p>
        </p:txBody>
      </p:sp>
      <p:sp>
        <p:nvSpPr>
          <p:cNvPr id="12" name="矩形 11"/>
          <p:cNvSpPr/>
          <p:nvPr/>
        </p:nvSpPr>
        <p:spPr>
          <a:xfrm>
            <a:off x="8377925" y="5697791"/>
            <a:ext cx="218129" cy="241690"/>
          </a:xfrm>
          <a:prstGeom prst="rect">
            <a:avLst/>
          </a:prstGeom>
          <a:noFill/>
          <a:ln w="38100">
            <a:solidFill>
              <a:srgbClr val="F3313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sz="1569">
              <a:solidFill>
                <a:prstClr val="black"/>
              </a:solidFill>
              <a:latin typeface="Segoe UI"/>
            </a:endParaRPr>
          </a:p>
        </p:txBody>
      </p:sp>
      <p:pic>
        <p:nvPicPr>
          <p:cNvPr id="2" name="圖片 1"/>
          <p:cNvPicPr>
            <a:picLocks noChangeAspect="1"/>
          </p:cNvPicPr>
          <p:nvPr/>
        </p:nvPicPr>
        <p:blipFill>
          <a:blip r:embed="rId3"/>
          <a:stretch>
            <a:fillRect/>
          </a:stretch>
        </p:blipFill>
        <p:spPr>
          <a:xfrm>
            <a:off x="2431579" y="3801119"/>
            <a:ext cx="229287" cy="229287"/>
          </a:xfrm>
          <a:prstGeom prst="rect">
            <a:avLst/>
          </a:prstGeom>
          <a:ln>
            <a:solidFill>
              <a:schemeClr val="accent1"/>
            </a:solidFill>
          </a:ln>
        </p:spPr>
      </p:pic>
    </p:spTree>
    <p:extLst>
      <p:ext uri="{BB962C8B-B14F-4D97-AF65-F5344CB8AC3E}">
        <p14:creationId xmlns:p14="http://schemas.microsoft.com/office/powerpoint/2010/main" val="80443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3213144" y="1967042"/>
            <a:ext cx="5650813" cy="4177245"/>
          </a:xfrm>
          <a:prstGeom prst="rect">
            <a:avLst/>
          </a:prstGeom>
          <a:ln>
            <a:solidFill>
              <a:schemeClr val="accent1"/>
            </a:solidFill>
          </a:ln>
        </p:spPr>
      </p:pic>
      <p:sp>
        <p:nvSpPr>
          <p:cNvPr id="4" name="標題 3"/>
          <p:cNvSpPr>
            <a:spLocks noGrp="1"/>
          </p:cNvSpPr>
          <p:nvPr>
            <p:ph type="title"/>
          </p:nvPr>
        </p:nvSpPr>
        <p:spPr/>
        <p:txBody>
          <a:bodyPr/>
          <a:lstStyle/>
          <a:p>
            <a:r>
              <a:rPr lang="en-US" altLang="zh-TW" dirty="0"/>
              <a:t>DW</a:t>
            </a:r>
            <a:r>
              <a:rPr lang="zh-TW" altLang="zh-TW" dirty="0"/>
              <a:t>功能介紹</a:t>
            </a:r>
            <a:r>
              <a:rPr lang="en-US" altLang="zh-TW" dirty="0"/>
              <a:t>–</a:t>
            </a:r>
            <a:r>
              <a:rPr lang="zh-TW" altLang="zh-TW" dirty="0"/>
              <a:t>指標顏色</a:t>
            </a:r>
            <a:r>
              <a:rPr lang="en-US" altLang="zh-TW" dirty="0"/>
              <a:t>2/5 (</a:t>
            </a:r>
            <a:r>
              <a:rPr lang="zh-TW" altLang="en-US" dirty="0"/>
              <a:t>資料橫條</a:t>
            </a:r>
            <a:r>
              <a:rPr lang="en-US" altLang="zh-TW" dirty="0"/>
              <a:t>)</a:t>
            </a:r>
            <a:endParaRPr lang="zh-TW" altLang="en-US" dirty="0"/>
          </a:p>
        </p:txBody>
      </p:sp>
      <p:sp>
        <p:nvSpPr>
          <p:cNvPr id="8" name="內容版面配置區 2"/>
          <p:cNvSpPr txBox="1">
            <a:spLocks/>
          </p:cNvSpPr>
          <p:nvPr/>
        </p:nvSpPr>
        <p:spPr>
          <a:xfrm>
            <a:off x="820926" y="3023233"/>
            <a:ext cx="4714297" cy="1220304"/>
          </a:xfrm>
          <a:prstGeom prst="rect">
            <a:avLst/>
          </a:prstGeom>
        </p:spPr>
        <p:txBody>
          <a:bodyPr vert="horz" lIns="91440" tIns="45720" rIns="91440" bIns="45720" rtlCol="0">
            <a:normAutofit/>
          </a:bodyPr>
          <a:lstStyle>
            <a:lvl1pPr marL="498119" indent="-498119" algn="l" defTabSz="796991" rtl="0" eaLnBrk="1" latinLnBrk="0" hangingPunct="1">
              <a:lnSpc>
                <a:spcPct val="150000"/>
              </a:lnSpc>
              <a:spcBef>
                <a:spcPts val="0"/>
              </a:spcBef>
              <a:spcAft>
                <a:spcPts val="0"/>
              </a:spcAft>
              <a:buFont typeface="Arial" panose="020B0604020202020204" pitchFamily="34" charset="0"/>
              <a:buChar char="•"/>
              <a:defRPr lang="zh-TW" sz="3138" kern="1200" spc="0">
                <a:solidFill>
                  <a:schemeClr val="tx1"/>
                </a:solidFill>
                <a:latin typeface="標楷體" panose="03000509000000000000" pitchFamily="65" charset="-120"/>
                <a:ea typeface="標楷體" panose="03000509000000000000" pitchFamily="65" charset="-120"/>
                <a:cs typeface="+mn-cs"/>
              </a:defRPr>
            </a:lvl1pPr>
            <a:lvl2pPr marL="597743" indent="-199248" algn="l" defTabSz="796991" rtl="0" eaLnBrk="1" latinLnBrk="0" hangingPunct="1">
              <a:lnSpc>
                <a:spcPct val="150000"/>
              </a:lnSpc>
              <a:spcBef>
                <a:spcPts val="0"/>
              </a:spcBef>
              <a:spcAft>
                <a:spcPts val="0"/>
              </a:spcAft>
              <a:buFont typeface="Arial" panose="020B0604020202020204" pitchFamily="34" charset="0"/>
              <a:buChar char="•"/>
              <a:defRPr lang="zh-TW" sz="2440" kern="1200">
                <a:solidFill>
                  <a:schemeClr val="tx1"/>
                </a:solidFill>
                <a:latin typeface="標楷體" panose="03000509000000000000" pitchFamily="65" charset="-120"/>
                <a:ea typeface="標楷體" panose="03000509000000000000" pitchFamily="65" charset="-120"/>
                <a:cs typeface="+mn-cs"/>
              </a:defRPr>
            </a:lvl2pPr>
            <a:lvl3pPr marL="996239"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3pPr>
            <a:lvl4pPr marL="1394734"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4pPr>
            <a:lvl5pPr marL="1793230"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5pPr>
            <a:lvl6pPr marL="2191725"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6pPr>
            <a:lvl7pPr marL="2590221"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7pPr>
            <a:lvl8pPr marL="2988716"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8pPr>
            <a:lvl9pPr marL="3387212"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9pPr>
          </a:lstStyle>
          <a:p>
            <a:pPr marL="298871" indent="0">
              <a:buNone/>
            </a:pPr>
            <a:endParaRPr lang="zh-TW" altLang="en-US" dirty="0">
              <a:solidFill>
                <a:srgbClr val="E7E6E6">
                  <a:lumMod val="25000"/>
                </a:srgbClr>
              </a:solidFill>
            </a:endParaRPr>
          </a:p>
        </p:txBody>
      </p:sp>
      <p:sp>
        <p:nvSpPr>
          <p:cNvPr id="5" name="文字方塊 4"/>
          <p:cNvSpPr txBox="1"/>
          <p:nvPr/>
        </p:nvSpPr>
        <p:spPr>
          <a:xfrm>
            <a:off x="1201403" y="1143837"/>
            <a:ext cx="9369305" cy="655564"/>
          </a:xfrm>
          <a:prstGeom prst="rect">
            <a:avLst/>
          </a:prstGeom>
          <a:noFill/>
        </p:spPr>
        <p:txBody>
          <a:bodyPr wrap="square" rtlCol="0">
            <a:spAutoFit/>
          </a:bodyPr>
          <a:lstStyle/>
          <a:p>
            <a:pPr>
              <a:lnSpc>
                <a:spcPct val="150000"/>
              </a:lnSpc>
            </a:pPr>
            <a:r>
              <a:rPr lang="zh-TW" altLang="en-US" sz="2440" dirty="0">
                <a:solidFill>
                  <a:srgbClr val="E7E6E6">
                    <a:lumMod val="25000"/>
                  </a:srgbClr>
                </a:solidFill>
                <a:latin typeface="標楷體" panose="03000509000000000000" pitchFamily="65" charset="-120"/>
                <a:ea typeface="標楷體" panose="03000509000000000000" pitchFamily="65" charset="-120"/>
              </a:rPr>
              <a:t>在量值區域對</a:t>
            </a:r>
            <a:r>
              <a:rPr lang="zh-TW" altLang="en-US" sz="2440" u="sng" dirty="0">
                <a:solidFill>
                  <a:srgbClr val="E7E6E6">
                    <a:lumMod val="25000"/>
                  </a:srgbClr>
                </a:solidFill>
                <a:latin typeface="標楷體" panose="03000509000000000000" pitchFamily="65" charset="-120"/>
                <a:ea typeface="標楷體" panose="03000509000000000000" pitchFamily="65" charset="-120"/>
              </a:rPr>
              <a:t>金額</a:t>
            </a:r>
            <a:r>
              <a:rPr lang="zh-TW" altLang="en-US" sz="2440" dirty="0">
                <a:solidFill>
                  <a:srgbClr val="E7E6E6">
                    <a:lumMod val="25000"/>
                  </a:srgbClr>
                </a:solidFill>
                <a:latin typeface="標楷體" panose="03000509000000000000" pitchFamily="65" charset="-120"/>
                <a:ea typeface="標楷體" panose="03000509000000000000" pitchFamily="65" charset="-120"/>
              </a:rPr>
              <a:t>按下右鍵，選擇資料横條。</a:t>
            </a:r>
            <a:endParaRPr lang="en-US" altLang="zh-TW" sz="2440" dirty="0">
              <a:solidFill>
                <a:srgbClr val="E7E6E6">
                  <a:lumMod val="25000"/>
                </a:srgbClr>
              </a:solidFill>
              <a:latin typeface="標楷體" panose="03000509000000000000" pitchFamily="65" charset="-120"/>
              <a:ea typeface="標楷體" panose="03000509000000000000" pitchFamily="65" charset="-120"/>
            </a:endParaRPr>
          </a:p>
        </p:txBody>
      </p:sp>
      <p:sp>
        <p:nvSpPr>
          <p:cNvPr id="2" name="投影片編號版面配置區 1"/>
          <p:cNvSpPr>
            <a:spLocks noGrp="1"/>
          </p:cNvSpPr>
          <p:nvPr>
            <p:ph type="sldNum" sz="quarter" idx="12"/>
          </p:nvPr>
        </p:nvSpPr>
        <p:spPr/>
        <p:txBody>
          <a:bodyPr/>
          <a:lstStyle/>
          <a:p>
            <a:fld id="{9860EDB8-5305-433F-BE41-D7A86D811DB3}" type="slidenum">
              <a:rPr lang="en-US" altLang="zh-TW">
                <a:solidFill>
                  <a:prstClr val="black">
                    <a:tint val="75000"/>
                  </a:prstClr>
                </a:solidFill>
                <a:latin typeface="Segoe UI"/>
              </a:rPr>
              <a:pPr/>
              <a:t>28</a:t>
            </a:fld>
            <a:endParaRPr lang="zh-TW" altLang="en-US">
              <a:solidFill>
                <a:prstClr val="black">
                  <a:tint val="75000"/>
                </a:prstClr>
              </a:solidFill>
              <a:latin typeface="Segoe UI"/>
            </a:endParaRPr>
          </a:p>
        </p:txBody>
      </p:sp>
      <p:sp>
        <p:nvSpPr>
          <p:cNvPr id="10" name="矩形 9"/>
          <p:cNvSpPr/>
          <p:nvPr/>
        </p:nvSpPr>
        <p:spPr>
          <a:xfrm>
            <a:off x="5241334" y="2340003"/>
            <a:ext cx="813521" cy="3797186"/>
          </a:xfrm>
          <a:prstGeom prst="rect">
            <a:avLst/>
          </a:prstGeom>
          <a:noFill/>
          <a:ln w="38100">
            <a:solidFill>
              <a:srgbClr val="F3313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sz="1569">
              <a:solidFill>
                <a:prstClr val="black"/>
              </a:solidFill>
              <a:latin typeface="Segoe UI"/>
            </a:endParaRPr>
          </a:p>
        </p:txBody>
      </p:sp>
    </p:spTree>
    <p:extLst>
      <p:ext uri="{BB962C8B-B14F-4D97-AF65-F5344CB8AC3E}">
        <p14:creationId xmlns:p14="http://schemas.microsoft.com/office/powerpoint/2010/main" val="384942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860125" y="1244601"/>
            <a:ext cx="10471752" cy="1498599"/>
          </a:xfrm>
        </p:spPr>
        <p:txBody>
          <a:bodyPr>
            <a:normAutofit fontScale="77500" lnSpcReduction="20000"/>
          </a:bodyPr>
          <a:lstStyle/>
          <a:p>
            <a:pPr marL="0" indent="0">
              <a:buNone/>
            </a:pPr>
            <a:r>
              <a:rPr lang="zh-TW" altLang="en-US" sz="3100" dirty="0">
                <a:solidFill>
                  <a:schemeClr val="bg2">
                    <a:lumMod val="25000"/>
                  </a:schemeClr>
                </a:solidFill>
              </a:rPr>
              <a:t>顏色級距：依據單一欄位值，系統取出最大值及最小值，切成</a:t>
            </a:r>
            <a:r>
              <a:rPr lang="en-US" altLang="zh-TW" sz="3100" dirty="0">
                <a:solidFill>
                  <a:schemeClr val="bg2">
                    <a:lumMod val="25000"/>
                  </a:schemeClr>
                </a:solidFill>
              </a:rPr>
              <a:t>10</a:t>
            </a:r>
            <a:r>
              <a:rPr lang="zh-TW" altLang="en-US" sz="3100" dirty="0">
                <a:solidFill>
                  <a:schemeClr val="bg2">
                    <a:lumMod val="25000"/>
                  </a:schemeClr>
                </a:solidFill>
              </a:rPr>
              <a:t>等份，呈現顏色由深至淺的變化。</a:t>
            </a:r>
            <a:endParaRPr lang="en-US" altLang="zh-TW" sz="3100" dirty="0">
              <a:solidFill>
                <a:schemeClr val="bg2">
                  <a:lumMod val="25000"/>
                </a:schemeClr>
              </a:solidFill>
            </a:endParaRPr>
          </a:p>
          <a:p>
            <a:r>
              <a:rPr lang="zh-TW" altLang="en-US" sz="3000" dirty="0">
                <a:solidFill>
                  <a:schemeClr val="bg2">
                    <a:lumMod val="25000"/>
                  </a:schemeClr>
                </a:solidFill>
              </a:rPr>
              <a:t>設定方式：在量值區域對</a:t>
            </a:r>
            <a:r>
              <a:rPr lang="zh-TW" altLang="en-US" sz="3000" u="sng" dirty="0">
                <a:solidFill>
                  <a:schemeClr val="bg2">
                    <a:lumMod val="25000"/>
                  </a:schemeClr>
                </a:solidFill>
              </a:rPr>
              <a:t>目標值</a:t>
            </a:r>
            <a:r>
              <a:rPr lang="zh-TW" altLang="en-US" sz="3000" dirty="0">
                <a:solidFill>
                  <a:schemeClr val="bg2">
                    <a:lumMod val="25000"/>
                  </a:schemeClr>
                </a:solidFill>
              </a:rPr>
              <a:t>按下右鍵，選擇顏色級距</a:t>
            </a:r>
            <a:r>
              <a:rPr lang="en-US" altLang="zh-TW" sz="3000" dirty="0">
                <a:solidFill>
                  <a:schemeClr val="bg2">
                    <a:lumMod val="25000"/>
                  </a:schemeClr>
                </a:solidFill>
              </a:rPr>
              <a:t>(</a:t>
            </a:r>
            <a:r>
              <a:rPr lang="zh-TW" altLang="en-US" sz="3000" dirty="0">
                <a:solidFill>
                  <a:schemeClr val="bg2">
                    <a:lumMod val="25000"/>
                  </a:schemeClr>
                </a:solidFill>
              </a:rPr>
              <a:t>單色</a:t>
            </a:r>
            <a:r>
              <a:rPr lang="en-US" altLang="zh-TW" sz="3000" dirty="0">
                <a:solidFill>
                  <a:schemeClr val="bg2">
                    <a:lumMod val="25000"/>
                  </a:schemeClr>
                </a:solidFill>
              </a:rPr>
              <a:t>)</a:t>
            </a:r>
            <a:r>
              <a:rPr lang="zh-TW" altLang="en-US" sz="3000" dirty="0">
                <a:solidFill>
                  <a:schemeClr val="bg2">
                    <a:lumMod val="25000"/>
                  </a:schemeClr>
                </a:solidFill>
              </a:rPr>
              <a:t>。</a:t>
            </a:r>
            <a:endParaRPr lang="zh-TW" altLang="en-US" sz="3000" dirty="0"/>
          </a:p>
        </p:txBody>
      </p:sp>
      <p:sp>
        <p:nvSpPr>
          <p:cNvPr id="3" name="投影片編號版面配置區 2"/>
          <p:cNvSpPr>
            <a:spLocks noGrp="1"/>
          </p:cNvSpPr>
          <p:nvPr>
            <p:ph type="sldNum" sz="quarter" idx="12"/>
          </p:nvPr>
        </p:nvSpPr>
        <p:spPr/>
        <p:txBody>
          <a:bodyPr/>
          <a:lstStyle/>
          <a:p>
            <a:fld id="{9860EDB8-5305-433F-BE41-D7A86D811DB3}" type="slidenum">
              <a:rPr lang="en-US" altLang="zh-TW">
                <a:solidFill>
                  <a:prstClr val="black">
                    <a:tint val="75000"/>
                  </a:prstClr>
                </a:solidFill>
                <a:latin typeface="Segoe UI"/>
              </a:rPr>
              <a:pPr/>
              <a:t>29</a:t>
            </a:fld>
            <a:endParaRPr lang="zh-TW" altLang="en-US">
              <a:solidFill>
                <a:prstClr val="black">
                  <a:tint val="75000"/>
                </a:prstClr>
              </a:solidFill>
              <a:latin typeface="Segoe UI"/>
            </a:endParaRPr>
          </a:p>
        </p:txBody>
      </p:sp>
      <p:sp>
        <p:nvSpPr>
          <p:cNvPr id="4" name="標題 3"/>
          <p:cNvSpPr>
            <a:spLocks noGrp="1"/>
          </p:cNvSpPr>
          <p:nvPr>
            <p:ph type="title"/>
          </p:nvPr>
        </p:nvSpPr>
        <p:spPr/>
        <p:txBody>
          <a:bodyPr/>
          <a:lstStyle/>
          <a:p>
            <a:r>
              <a:rPr lang="en-US" altLang="zh-TW" dirty="0"/>
              <a:t>DW</a:t>
            </a:r>
            <a:r>
              <a:rPr lang="zh-TW" altLang="zh-TW" dirty="0"/>
              <a:t>功能介紹</a:t>
            </a:r>
            <a:r>
              <a:rPr lang="en-US" altLang="zh-TW" dirty="0"/>
              <a:t>–</a:t>
            </a:r>
            <a:r>
              <a:rPr lang="zh-TW" altLang="zh-TW" dirty="0"/>
              <a:t>指標顏色</a:t>
            </a:r>
            <a:r>
              <a:rPr lang="en-US" altLang="zh-TW" dirty="0"/>
              <a:t>3/5 (</a:t>
            </a:r>
            <a:r>
              <a:rPr lang="zh-TW" altLang="en-US" dirty="0"/>
              <a:t>顏色集距</a:t>
            </a:r>
            <a:r>
              <a:rPr lang="en-US" altLang="zh-TW" dirty="0"/>
              <a:t>)</a:t>
            </a:r>
            <a:endParaRPr lang="zh-TW" altLang="en-US" dirty="0"/>
          </a:p>
        </p:txBody>
      </p:sp>
      <p:pic>
        <p:nvPicPr>
          <p:cNvPr id="5" name="圖片 4"/>
          <p:cNvPicPr>
            <a:picLocks noChangeAspect="1"/>
          </p:cNvPicPr>
          <p:nvPr/>
        </p:nvPicPr>
        <p:blipFill>
          <a:blip r:embed="rId2"/>
          <a:stretch>
            <a:fillRect/>
          </a:stretch>
        </p:blipFill>
        <p:spPr>
          <a:xfrm>
            <a:off x="3421791" y="2691971"/>
            <a:ext cx="4980847" cy="3560869"/>
          </a:xfrm>
          <a:prstGeom prst="rect">
            <a:avLst/>
          </a:prstGeom>
          <a:ln>
            <a:solidFill>
              <a:schemeClr val="accent1"/>
            </a:solidFill>
          </a:ln>
        </p:spPr>
      </p:pic>
      <p:sp>
        <p:nvSpPr>
          <p:cNvPr id="6" name="矩形 5"/>
          <p:cNvSpPr/>
          <p:nvPr/>
        </p:nvSpPr>
        <p:spPr>
          <a:xfrm>
            <a:off x="5990977" y="2998573"/>
            <a:ext cx="772332" cy="3245708"/>
          </a:xfrm>
          <a:prstGeom prst="rect">
            <a:avLst/>
          </a:prstGeom>
          <a:noFill/>
          <a:ln w="38100">
            <a:solidFill>
              <a:srgbClr val="F3313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sz="1569">
              <a:solidFill>
                <a:prstClr val="black"/>
              </a:solidFill>
              <a:latin typeface="Segoe UI"/>
            </a:endParaRPr>
          </a:p>
        </p:txBody>
      </p:sp>
    </p:spTree>
    <p:extLst>
      <p:ext uri="{BB962C8B-B14F-4D97-AF65-F5344CB8AC3E}">
        <p14:creationId xmlns:p14="http://schemas.microsoft.com/office/powerpoint/2010/main" val="150033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標題 1"/>
          <p:cNvSpPr>
            <a:spLocks noGrp="1"/>
          </p:cNvSpPr>
          <p:nvPr>
            <p:ph type="title"/>
          </p:nvPr>
        </p:nvSpPr>
        <p:spPr>
          <a:xfrm>
            <a:off x="782639" y="147998"/>
            <a:ext cx="9160477" cy="926248"/>
          </a:xfrm>
        </p:spPr>
        <p:txBody>
          <a:bodyPr>
            <a:noAutofit/>
          </a:bodyPr>
          <a:lstStyle/>
          <a:p>
            <a:r>
              <a:rPr lang="en-US" altLang="zh-TW" dirty="0"/>
              <a:t>Smart eVision </a:t>
            </a:r>
            <a:r>
              <a:rPr lang="zh-TW" altLang="en-US" dirty="0"/>
              <a:t>系統架構</a:t>
            </a:r>
            <a:r>
              <a:rPr lang="en-US" altLang="zh-TW" dirty="0"/>
              <a:t>~</a:t>
            </a:r>
            <a:r>
              <a:rPr lang="zh-TW" altLang="en-US" dirty="0"/>
              <a:t>可接多種資料來源</a:t>
            </a:r>
          </a:p>
        </p:txBody>
      </p:sp>
      <p:sp>
        <p:nvSpPr>
          <p:cNvPr id="5" name="矩形 4"/>
          <p:cNvSpPr/>
          <p:nvPr/>
        </p:nvSpPr>
        <p:spPr>
          <a:xfrm>
            <a:off x="2871312" y="5671656"/>
            <a:ext cx="6449374" cy="575222"/>
          </a:xfrm>
          <a:prstGeom prst="rect">
            <a:avLst/>
          </a:prstGeom>
        </p:spPr>
        <p:style>
          <a:lnRef idx="0">
            <a:schemeClr val="accent6"/>
          </a:lnRef>
          <a:fillRef idx="3">
            <a:schemeClr val="accent6"/>
          </a:fillRef>
          <a:effectRef idx="3">
            <a:schemeClr val="accent6"/>
          </a:effectRef>
          <a:fontRef idx="minor">
            <a:schemeClr val="lt1"/>
          </a:fontRef>
        </p:style>
        <p:txBody>
          <a:bodyPr>
            <a:spAutoFit/>
          </a:bodyPr>
          <a:lstStyle/>
          <a:p>
            <a:pPr algn="ctr" eaLnBrk="1" hangingPunct="1">
              <a:defRPr/>
            </a:pPr>
            <a:r>
              <a:rPr lang="zh-TW" altLang="en-US" sz="3138" b="1" dirty="0">
                <a:solidFill>
                  <a:schemeClr val="bg1"/>
                </a:solidFill>
                <a:latin typeface="標楷體" pitchFamily="65" charset="-120"/>
                <a:ea typeface="標楷體" pitchFamily="65" charset="-120"/>
              </a:rPr>
              <a:t>一個畫面可以多個資料來源</a:t>
            </a:r>
            <a:endParaRPr lang="zh-TW" altLang="en-US" sz="1569" dirty="0">
              <a:solidFill>
                <a:schemeClr val="bg1"/>
              </a:solidFill>
              <a:latin typeface="Arial Narrow" pitchFamily="34" charset="0"/>
            </a:endParaRPr>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638" y="424071"/>
            <a:ext cx="10626725" cy="5568627"/>
          </a:xfrm>
          <a:prstGeom prst="rect">
            <a:avLst/>
          </a:prstGeom>
        </p:spPr>
      </p:pic>
      <p:sp>
        <p:nvSpPr>
          <p:cNvPr id="2" name="投影片編號版面配置區 1"/>
          <p:cNvSpPr>
            <a:spLocks noGrp="1"/>
          </p:cNvSpPr>
          <p:nvPr>
            <p:ph type="sldNum" sz="quarter" idx="12"/>
          </p:nvPr>
        </p:nvSpPr>
        <p:spPr/>
        <p:txBody>
          <a:bodyPr/>
          <a:lstStyle/>
          <a:p>
            <a:fld id="{9860EDB8-5305-433F-BE41-D7A86D811DB3}" type="slidenum">
              <a:rPr lang="en-US" altLang="zh-TW" smtClean="0"/>
              <a:t>3</a:t>
            </a:fld>
            <a:endParaRPr lang="zh-TW" altLang="en-US"/>
          </a:p>
        </p:txBody>
      </p:sp>
    </p:spTree>
    <p:extLst>
      <p:ext uri="{BB962C8B-B14F-4D97-AF65-F5344CB8AC3E}">
        <p14:creationId xmlns:p14="http://schemas.microsoft.com/office/powerpoint/2010/main" val="2903848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DW</a:t>
            </a:r>
            <a:r>
              <a:rPr lang="zh-TW" altLang="zh-TW" dirty="0"/>
              <a:t>功能介紹</a:t>
            </a:r>
            <a:r>
              <a:rPr lang="en-US" altLang="zh-TW" dirty="0"/>
              <a:t>–</a:t>
            </a:r>
            <a:r>
              <a:rPr lang="zh-TW" altLang="zh-TW" dirty="0"/>
              <a:t>指標顏色</a:t>
            </a:r>
            <a:r>
              <a:rPr lang="en-US" altLang="zh-TW" dirty="0"/>
              <a:t>4/5 (</a:t>
            </a:r>
            <a:r>
              <a:rPr lang="zh-TW" altLang="en-US" dirty="0"/>
              <a:t>圖示集</a:t>
            </a:r>
            <a:r>
              <a:rPr lang="en-US" altLang="zh-TW" dirty="0"/>
              <a:t>)</a:t>
            </a:r>
            <a:endParaRPr lang="zh-TW" altLang="en-US" dirty="0"/>
          </a:p>
        </p:txBody>
      </p:sp>
      <p:sp>
        <p:nvSpPr>
          <p:cNvPr id="8" name="內容版面配置區 2"/>
          <p:cNvSpPr txBox="1">
            <a:spLocks/>
          </p:cNvSpPr>
          <p:nvPr/>
        </p:nvSpPr>
        <p:spPr>
          <a:xfrm>
            <a:off x="820926" y="3023233"/>
            <a:ext cx="4714297" cy="1220304"/>
          </a:xfrm>
          <a:prstGeom prst="rect">
            <a:avLst/>
          </a:prstGeom>
        </p:spPr>
        <p:txBody>
          <a:bodyPr vert="horz" lIns="91440" tIns="45720" rIns="91440" bIns="45720" rtlCol="0">
            <a:normAutofit/>
          </a:bodyPr>
          <a:lstStyle>
            <a:lvl1pPr marL="498119" indent="-498119" algn="l" defTabSz="796991" rtl="0" eaLnBrk="1" latinLnBrk="0" hangingPunct="1">
              <a:lnSpc>
                <a:spcPct val="150000"/>
              </a:lnSpc>
              <a:spcBef>
                <a:spcPts val="0"/>
              </a:spcBef>
              <a:spcAft>
                <a:spcPts val="0"/>
              </a:spcAft>
              <a:buFont typeface="Arial" panose="020B0604020202020204" pitchFamily="34" charset="0"/>
              <a:buChar char="•"/>
              <a:defRPr lang="zh-TW" sz="3138" kern="1200" spc="0">
                <a:solidFill>
                  <a:schemeClr val="tx1"/>
                </a:solidFill>
                <a:latin typeface="標楷體" panose="03000509000000000000" pitchFamily="65" charset="-120"/>
                <a:ea typeface="標楷體" panose="03000509000000000000" pitchFamily="65" charset="-120"/>
                <a:cs typeface="+mn-cs"/>
              </a:defRPr>
            </a:lvl1pPr>
            <a:lvl2pPr marL="597743" indent="-199248" algn="l" defTabSz="796991" rtl="0" eaLnBrk="1" latinLnBrk="0" hangingPunct="1">
              <a:lnSpc>
                <a:spcPct val="150000"/>
              </a:lnSpc>
              <a:spcBef>
                <a:spcPts val="0"/>
              </a:spcBef>
              <a:spcAft>
                <a:spcPts val="0"/>
              </a:spcAft>
              <a:buFont typeface="Arial" panose="020B0604020202020204" pitchFamily="34" charset="0"/>
              <a:buChar char="•"/>
              <a:defRPr lang="zh-TW" sz="2440" kern="1200">
                <a:solidFill>
                  <a:schemeClr val="tx1"/>
                </a:solidFill>
                <a:latin typeface="標楷體" panose="03000509000000000000" pitchFamily="65" charset="-120"/>
                <a:ea typeface="標楷體" panose="03000509000000000000" pitchFamily="65" charset="-120"/>
                <a:cs typeface="+mn-cs"/>
              </a:defRPr>
            </a:lvl2pPr>
            <a:lvl3pPr marL="996239"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3pPr>
            <a:lvl4pPr marL="1394734"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4pPr>
            <a:lvl5pPr marL="1793230"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5pPr>
            <a:lvl6pPr marL="2191725"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6pPr>
            <a:lvl7pPr marL="2590221"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7pPr>
            <a:lvl8pPr marL="2988716"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8pPr>
            <a:lvl9pPr marL="3387212"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9pPr>
          </a:lstStyle>
          <a:p>
            <a:pPr marL="298871" indent="0">
              <a:buNone/>
            </a:pPr>
            <a:endParaRPr lang="zh-TW" altLang="en-US" dirty="0">
              <a:solidFill>
                <a:srgbClr val="E7E6E6">
                  <a:lumMod val="25000"/>
                </a:srgbClr>
              </a:solidFill>
            </a:endParaRPr>
          </a:p>
        </p:txBody>
      </p:sp>
      <p:sp>
        <p:nvSpPr>
          <p:cNvPr id="5" name="文字方塊 4"/>
          <p:cNvSpPr txBox="1"/>
          <p:nvPr/>
        </p:nvSpPr>
        <p:spPr>
          <a:xfrm>
            <a:off x="1201403" y="1143838"/>
            <a:ext cx="9369305" cy="2345257"/>
          </a:xfrm>
          <a:prstGeom prst="rect">
            <a:avLst/>
          </a:prstGeom>
          <a:noFill/>
        </p:spPr>
        <p:txBody>
          <a:bodyPr wrap="square" rtlCol="0">
            <a:spAutoFit/>
          </a:bodyPr>
          <a:lstStyle/>
          <a:p>
            <a:pPr>
              <a:lnSpc>
                <a:spcPct val="150000"/>
              </a:lnSpc>
            </a:pPr>
            <a:r>
              <a:rPr lang="en-US" altLang="zh-TW" sz="2440" dirty="0">
                <a:solidFill>
                  <a:srgbClr val="E7E6E6">
                    <a:lumMod val="25000"/>
                  </a:srgbClr>
                </a:solidFill>
                <a:latin typeface="標楷體" panose="03000509000000000000" pitchFamily="65" charset="-120"/>
                <a:ea typeface="標楷體" panose="03000509000000000000" pitchFamily="65" charset="-120"/>
              </a:rPr>
              <a:t>1</a:t>
            </a:r>
            <a:r>
              <a:rPr lang="zh-TW" altLang="en-US" sz="2440" dirty="0">
                <a:solidFill>
                  <a:srgbClr val="E7E6E6">
                    <a:lumMod val="25000"/>
                  </a:srgbClr>
                </a:solidFill>
                <a:latin typeface="標楷體" panose="03000509000000000000" pitchFamily="65" charset="-120"/>
                <a:ea typeface="標楷體" panose="03000509000000000000" pitchFamily="65" charset="-120"/>
              </a:rPr>
              <a:t>、在量值區域對</a:t>
            </a:r>
            <a:r>
              <a:rPr lang="zh-TW" altLang="en-US" sz="2440" b="1" u="sng" dirty="0">
                <a:solidFill>
                  <a:srgbClr val="E7E6E6">
                    <a:lumMod val="25000"/>
                  </a:srgbClr>
                </a:solidFill>
                <a:latin typeface="標楷體" panose="03000509000000000000" pitchFamily="65" charset="-120"/>
                <a:ea typeface="標楷體" panose="03000509000000000000" pitchFamily="65" charset="-120"/>
              </a:rPr>
              <a:t>達成率</a:t>
            </a:r>
            <a:r>
              <a:rPr lang="zh-TW" altLang="en-US" sz="2440" dirty="0">
                <a:solidFill>
                  <a:srgbClr val="E7E6E6">
                    <a:lumMod val="25000"/>
                  </a:srgbClr>
                </a:solidFill>
                <a:latin typeface="標楷體" panose="03000509000000000000" pitchFamily="65" charset="-120"/>
                <a:ea typeface="標楷體" panose="03000509000000000000" pitchFamily="65" charset="-120"/>
              </a:rPr>
              <a:t>按下右鍵，選擇圖示集。</a:t>
            </a:r>
            <a:endParaRPr lang="en-US" altLang="zh-TW" sz="2440" dirty="0">
              <a:solidFill>
                <a:srgbClr val="E7E6E6">
                  <a:lumMod val="25000"/>
                </a:srgbClr>
              </a:solidFill>
              <a:latin typeface="標楷體" panose="03000509000000000000" pitchFamily="65" charset="-120"/>
              <a:ea typeface="標楷體" panose="03000509000000000000" pitchFamily="65" charset="-120"/>
            </a:endParaRPr>
          </a:p>
          <a:p>
            <a:pPr>
              <a:lnSpc>
                <a:spcPct val="150000"/>
              </a:lnSpc>
            </a:pPr>
            <a:r>
              <a:rPr lang="en-US" altLang="zh-TW" sz="2440" dirty="0">
                <a:solidFill>
                  <a:srgbClr val="E7E6E6">
                    <a:lumMod val="25000"/>
                  </a:srgbClr>
                </a:solidFill>
                <a:latin typeface="標楷體" panose="03000509000000000000" pitchFamily="65" charset="-120"/>
                <a:ea typeface="標楷體" panose="03000509000000000000" pitchFamily="65" charset="-120"/>
              </a:rPr>
              <a:t>2</a:t>
            </a:r>
            <a:r>
              <a:rPr lang="zh-TW" altLang="en-US" sz="2440" dirty="0">
                <a:solidFill>
                  <a:srgbClr val="E7E6E6">
                    <a:lumMod val="25000"/>
                  </a:srgbClr>
                </a:solidFill>
                <a:latin typeface="標楷體" panose="03000509000000000000" pitchFamily="65" charset="-120"/>
                <a:ea typeface="標楷體" panose="03000509000000000000" pitchFamily="65" charset="-120"/>
              </a:rPr>
              <a:t>、選擇自訂</a:t>
            </a:r>
            <a:endParaRPr lang="en-US" altLang="zh-TW" sz="2440" dirty="0">
              <a:solidFill>
                <a:srgbClr val="E7E6E6">
                  <a:lumMod val="25000"/>
                </a:srgbClr>
              </a:solidFill>
              <a:latin typeface="標楷體" panose="03000509000000000000" pitchFamily="65" charset="-120"/>
              <a:ea typeface="標楷體" panose="03000509000000000000" pitchFamily="65" charset="-120"/>
            </a:endParaRPr>
          </a:p>
          <a:p>
            <a:pPr>
              <a:lnSpc>
                <a:spcPct val="150000"/>
              </a:lnSpc>
            </a:pPr>
            <a:r>
              <a:rPr lang="en-US" altLang="zh-TW" sz="2440" dirty="0">
                <a:solidFill>
                  <a:srgbClr val="E7E6E6">
                    <a:lumMod val="25000"/>
                  </a:srgbClr>
                </a:solidFill>
                <a:latin typeface="標楷體" panose="03000509000000000000" pitchFamily="65" charset="-120"/>
                <a:ea typeface="標楷體" panose="03000509000000000000" pitchFamily="65" charset="-120"/>
              </a:rPr>
              <a:t>3</a:t>
            </a:r>
            <a:r>
              <a:rPr lang="zh-TW" altLang="en-US" sz="2440" dirty="0">
                <a:solidFill>
                  <a:srgbClr val="E7E6E6">
                    <a:lumMod val="25000"/>
                  </a:srgbClr>
                </a:solidFill>
                <a:latin typeface="標楷體" panose="03000509000000000000" pitchFamily="65" charset="-120"/>
                <a:ea typeface="標楷體" panose="03000509000000000000" pitchFamily="65" charset="-120"/>
              </a:rPr>
              <a:t>、選擇圖示樣式，並點選反轉圖示順序</a:t>
            </a:r>
            <a:endParaRPr lang="en-US" altLang="zh-TW" sz="2440" b="1" dirty="0">
              <a:solidFill>
                <a:srgbClr val="E7E6E6">
                  <a:lumMod val="25000"/>
                </a:srgbClr>
              </a:solidFill>
              <a:latin typeface="標楷體" panose="03000509000000000000" pitchFamily="65" charset="-120"/>
              <a:ea typeface="標楷體" panose="03000509000000000000" pitchFamily="65" charset="-120"/>
            </a:endParaRPr>
          </a:p>
          <a:p>
            <a:pPr>
              <a:lnSpc>
                <a:spcPct val="150000"/>
              </a:lnSpc>
            </a:pPr>
            <a:r>
              <a:rPr lang="en-US" altLang="zh-TW" sz="2440" dirty="0">
                <a:solidFill>
                  <a:srgbClr val="E7E6E6">
                    <a:lumMod val="25000"/>
                  </a:srgbClr>
                </a:solidFill>
                <a:latin typeface="標楷體" panose="03000509000000000000" pitchFamily="65" charset="-120"/>
                <a:ea typeface="標楷體" panose="03000509000000000000" pitchFamily="65" charset="-120"/>
              </a:rPr>
              <a:t>4</a:t>
            </a:r>
            <a:r>
              <a:rPr lang="zh-TW" altLang="en-US" sz="2440" dirty="0">
                <a:solidFill>
                  <a:srgbClr val="E7E6E6">
                    <a:lumMod val="25000"/>
                  </a:srgbClr>
                </a:solidFill>
                <a:latin typeface="標楷體" panose="03000509000000000000" pitchFamily="65" charset="-120"/>
                <a:ea typeface="標楷體" panose="03000509000000000000" pitchFamily="65" charset="-120"/>
              </a:rPr>
              <a:t>、分別針對前兩個條件設定</a:t>
            </a:r>
            <a:endParaRPr lang="en-US" altLang="zh-TW" sz="2440" dirty="0">
              <a:solidFill>
                <a:srgbClr val="E7E6E6">
                  <a:lumMod val="25000"/>
                </a:srgbClr>
              </a:solidFill>
              <a:latin typeface="標楷體" panose="03000509000000000000" pitchFamily="65" charset="-120"/>
              <a:ea typeface="標楷體" panose="03000509000000000000" pitchFamily="65" charset="-120"/>
            </a:endParaRPr>
          </a:p>
        </p:txBody>
      </p:sp>
      <p:pic>
        <p:nvPicPr>
          <p:cNvPr id="2" name="圖片 1"/>
          <p:cNvPicPr>
            <a:picLocks noChangeAspect="1"/>
          </p:cNvPicPr>
          <p:nvPr/>
        </p:nvPicPr>
        <p:blipFill>
          <a:blip r:embed="rId2"/>
          <a:stretch>
            <a:fillRect/>
          </a:stretch>
        </p:blipFill>
        <p:spPr>
          <a:xfrm>
            <a:off x="1558165" y="3489094"/>
            <a:ext cx="6910734" cy="2798562"/>
          </a:xfrm>
          <a:prstGeom prst="rect">
            <a:avLst/>
          </a:prstGeom>
          <a:ln>
            <a:solidFill>
              <a:schemeClr val="accent1"/>
            </a:solidFill>
          </a:ln>
        </p:spPr>
      </p:pic>
      <p:sp>
        <p:nvSpPr>
          <p:cNvPr id="6" name="投影片編號版面配置區 5"/>
          <p:cNvSpPr>
            <a:spLocks noGrp="1"/>
          </p:cNvSpPr>
          <p:nvPr>
            <p:ph type="sldNum" sz="quarter" idx="12"/>
          </p:nvPr>
        </p:nvSpPr>
        <p:spPr/>
        <p:txBody>
          <a:bodyPr/>
          <a:lstStyle/>
          <a:p>
            <a:fld id="{9860EDB8-5305-433F-BE41-D7A86D811DB3}" type="slidenum">
              <a:rPr lang="en-US" altLang="zh-TW">
                <a:solidFill>
                  <a:prstClr val="black">
                    <a:tint val="75000"/>
                  </a:prstClr>
                </a:solidFill>
                <a:latin typeface="Segoe UI"/>
              </a:rPr>
              <a:pPr/>
              <a:t>30</a:t>
            </a:fld>
            <a:endParaRPr lang="zh-TW" altLang="en-US">
              <a:solidFill>
                <a:prstClr val="black">
                  <a:tint val="75000"/>
                </a:prstClr>
              </a:solidFill>
              <a:latin typeface="Segoe UI"/>
            </a:endParaRPr>
          </a:p>
        </p:txBody>
      </p:sp>
    </p:spTree>
    <p:extLst>
      <p:ext uri="{BB962C8B-B14F-4D97-AF65-F5344CB8AC3E}">
        <p14:creationId xmlns:p14="http://schemas.microsoft.com/office/powerpoint/2010/main" val="564921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DW</a:t>
            </a:r>
            <a:r>
              <a:rPr lang="zh-TW" altLang="zh-TW" dirty="0"/>
              <a:t>功能介紹</a:t>
            </a:r>
            <a:r>
              <a:rPr lang="en-US" altLang="zh-TW" dirty="0"/>
              <a:t>–</a:t>
            </a:r>
            <a:r>
              <a:rPr lang="zh-TW" altLang="zh-TW" dirty="0"/>
              <a:t>指標顏色</a:t>
            </a:r>
            <a:r>
              <a:rPr lang="en-US" altLang="zh-TW" dirty="0"/>
              <a:t>5/5 (</a:t>
            </a:r>
            <a:r>
              <a:rPr lang="zh-TW" altLang="en-US" dirty="0"/>
              <a:t>圖示集</a:t>
            </a:r>
            <a:r>
              <a:rPr lang="en-US" altLang="zh-TW" dirty="0"/>
              <a:t>)</a:t>
            </a:r>
            <a:endParaRPr lang="zh-TW" altLang="en-US" dirty="0"/>
          </a:p>
        </p:txBody>
      </p:sp>
      <p:sp>
        <p:nvSpPr>
          <p:cNvPr id="8" name="內容版面配置區 2"/>
          <p:cNvSpPr txBox="1">
            <a:spLocks/>
          </p:cNvSpPr>
          <p:nvPr/>
        </p:nvSpPr>
        <p:spPr>
          <a:xfrm>
            <a:off x="820926" y="3023233"/>
            <a:ext cx="4714297" cy="1220304"/>
          </a:xfrm>
          <a:prstGeom prst="rect">
            <a:avLst/>
          </a:prstGeom>
        </p:spPr>
        <p:txBody>
          <a:bodyPr vert="horz" lIns="91440" tIns="45720" rIns="91440" bIns="45720" rtlCol="0">
            <a:normAutofit/>
          </a:bodyPr>
          <a:lstStyle>
            <a:lvl1pPr marL="498119" indent="-498119" algn="l" defTabSz="796991" rtl="0" eaLnBrk="1" latinLnBrk="0" hangingPunct="1">
              <a:lnSpc>
                <a:spcPct val="150000"/>
              </a:lnSpc>
              <a:spcBef>
                <a:spcPts val="0"/>
              </a:spcBef>
              <a:spcAft>
                <a:spcPts val="0"/>
              </a:spcAft>
              <a:buFont typeface="Arial" panose="020B0604020202020204" pitchFamily="34" charset="0"/>
              <a:buChar char="•"/>
              <a:defRPr lang="zh-TW" sz="3138" kern="1200" spc="0">
                <a:solidFill>
                  <a:schemeClr val="tx1"/>
                </a:solidFill>
                <a:latin typeface="標楷體" panose="03000509000000000000" pitchFamily="65" charset="-120"/>
                <a:ea typeface="標楷體" panose="03000509000000000000" pitchFamily="65" charset="-120"/>
                <a:cs typeface="+mn-cs"/>
              </a:defRPr>
            </a:lvl1pPr>
            <a:lvl2pPr marL="597743" indent="-199248" algn="l" defTabSz="796991" rtl="0" eaLnBrk="1" latinLnBrk="0" hangingPunct="1">
              <a:lnSpc>
                <a:spcPct val="150000"/>
              </a:lnSpc>
              <a:spcBef>
                <a:spcPts val="0"/>
              </a:spcBef>
              <a:spcAft>
                <a:spcPts val="0"/>
              </a:spcAft>
              <a:buFont typeface="Arial" panose="020B0604020202020204" pitchFamily="34" charset="0"/>
              <a:buChar char="•"/>
              <a:defRPr lang="zh-TW" sz="2440" kern="1200">
                <a:solidFill>
                  <a:schemeClr val="tx1"/>
                </a:solidFill>
                <a:latin typeface="標楷體" panose="03000509000000000000" pitchFamily="65" charset="-120"/>
                <a:ea typeface="標楷體" panose="03000509000000000000" pitchFamily="65" charset="-120"/>
                <a:cs typeface="+mn-cs"/>
              </a:defRPr>
            </a:lvl2pPr>
            <a:lvl3pPr marL="996239"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3pPr>
            <a:lvl4pPr marL="1394734"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4pPr>
            <a:lvl5pPr marL="1793230"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5pPr>
            <a:lvl6pPr marL="2191725"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6pPr>
            <a:lvl7pPr marL="2590221"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7pPr>
            <a:lvl8pPr marL="2988716"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8pPr>
            <a:lvl9pPr marL="3387212"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9pPr>
          </a:lstStyle>
          <a:p>
            <a:pPr marL="298871" indent="0">
              <a:buNone/>
            </a:pPr>
            <a:endParaRPr lang="zh-TW" altLang="en-US" dirty="0">
              <a:solidFill>
                <a:srgbClr val="E7E6E6">
                  <a:lumMod val="25000"/>
                </a:srgbClr>
              </a:solidFill>
            </a:endParaRPr>
          </a:p>
        </p:txBody>
      </p:sp>
      <p:sp>
        <p:nvSpPr>
          <p:cNvPr id="12" name="文字方塊 11"/>
          <p:cNvSpPr txBox="1"/>
          <p:nvPr/>
        </p:nvSpPr>
        <p:spPr>
          <a:xfrm>
            <a:off x="1648033" y="1282090"/>
            <a:ext cx="8922675" cy="830997"/>
          </a:xfrm>
          <a:prstGeom prst="rect">
            <a:avLst/>
          </a:prstGeom>
          <a:noFill/>
        </p:spPr>
        <p:txBody>
          <a:bodyPr wrap="square" rtlCol="0">
            <a:spAutoFit/>
          </a:bodyPr>
          <a:lstStyle/>
          <a:p>
            <a:pPr>
              <a:lnSpc>
                <a:spcPct val="150000"/>
              </a:lnSpc>
            </a:pPr>
            <a:r>
              <a:rPr lang="zh-TW" altLang="en-US" sz="3200" dirty="0">
                <a:solidFill>
                  <a:srgbClr val="E7E6E6">
                    <a:lumMod val="25000"/>
                  </a:srgbClr>
                </a:solidFill>
                <a:latin typeface="標楷體" panose="03000509000000000000" pitchFamily="65" charset="-120"/>
                <a:ea typeface="標楷體" panose="03000509000000000000" pitchFamily="65" charset="-120"/>
              </a:rPr>
              <a:t>依據設定，即可得後以下結果。</a:t>
            </a:r>
            <a:endParaRPr lang="en-US" altLang="zh-TW" sz="3200" dirty="0">
              <a:solidFill>
                <a:srgbClr val="E7E6E6">
                  <a:lumMod val="25000"/>
                </a:srgbClr>
              </a:solidFill>
              <a:latin typeface="標楷體" panose="03000509000000000000" pitchFamily="65" charset="-120"/>
              <a:ea typeface="標楷體" panose="03000509000000000000" pitchFamily="65" charset="-120"/>
            </a:endParaRPr>
          </a:p>
        </p:txBody>
      </p:sp>
      <p:sp>
        <p:nvSpPr>
          <p:cNvPr id="5" name="投影片編號版面配置區 4"/>
          <p:cNvSpPr>
            <a:spLocks noGrp="1"/>
          </p:cNvSpPr>
          <p:nvPr>
            <p:ph type="sldNum" sz="quarter" idx="12"/>
          </p:nvPr>
        </p:nvSpPr>
        <p:spPr/>
        <p:txBody>
          <a:bodyPr/>
          <a:lstStyle/>
          <a:p>
            <a:fld id="{9860EDB8-5305-433F-BE41-D7A86D811DB3}" type="slidenum">
              <a:rPr lang="en-US" altLang="zh-TW">
                <a:solidFill>
                  <a:prstClr val="black">
                    <a:tint val="75000"/>
                  </a:prstClr>
                </a:solidFill>
                <a:latin typeface="Segoe UI"/>
              </a:rPr>
              <a:pPr/>
              <a:t>31</a:t>
            </a:fld>
            <a:endParaRPr lang="zh-TW" altLang="en-US">
              <a:solidFill>
                <a:prstClr val="black">
                  <a:tint val="75000"/>
                </a:prstClr>
              </a:solidFill>
              <a:latin typeface="Segoe UI"/>
            </a:endParaRPr>
          </a:p>
        </p:txBody>
      </p:sp>
      <p:pic>
        <p:nvPicPr>
          <p:cNvPr id="3" name="圖片 2"/>
          <p:cNvPicPr>
            <a:picLocks noChangeAspect="1"/>
          </p:cNvPicPr>
          <p:nvPr/>
        </p:nvPicPr>
        <p:blipFill>
          <a:blip r:embed="rId2"/>
          <a:stretch>
            <a:fillRect/>
          </a:stretch>
        </p:blipFill>
        <p:spPr>
          <a:xfrm>
            <a:off x="3019553" y="2097560"/>
            <a:ext cx="5849201" cy="4056105"/>
          </a:xfrm>
          <a:prstGeom prst="rect">
            <a:avLst/>
          </a:prstGeom>
          <a:ln>
            <a:solidFill>
              <a:schemeClr val="accent1"/>
            </a:solidFill>
          </a:ln>
        </p:spPr>
      </p:pic>
      <p:sp>
        <p:nvSpPr>
          <p:cNvPr id="9" name="矩形 8"/>
          <p:cNvSpPr/>
          <p:nvPr/>
        </p:nvSpPr>
        <p:spPr>
          <a:xfrm>
            <a:off x="6773572" y="2487827"/>
            <a:ext cx="1093607" cy="3657600"/>
          </a:xfrm>
          <a:prstGeom prst="rect">
            <a:avLst/>
          </a:prstGeom>
          <a:noFill/>
          <a:ln w="38100">
            <a:solidFill>
              <a:srgbClr val="F3313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sz="1569">
              <a:solidFill>
                <a:prstClr val="black"/>
              </a:solidFill>
              <a:latin typeface="Segoe UI"/>
            </a:endParaRPr>
          </a:p>
        </p:txBody>
      </p:sp>
    </p:spTree>
    <p:extLst>
      <p:ext uri="{BB962C8B-B14F-4D97-AF65-F5344CB8AC3E}">
        <p14:creationId xmlns:p14="http://schemas.microsoft.com/office/powerpoint/2010/main" val="278672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860126" y="1244602"/>
            <a:ext cx="10071529" cy="1449172"/>
          </a:xfrm>
        </p:spPr>
        <p:txBody>
          <a:bodyPr>
            <a:normAutofit fontScale="70000" lnSpcReduction="20000"/>
          </a:bodyPr>
          <a:lstStyle/>
          <a:p>
            <a:pPr>
              <a:buClr>
                <a:schemeClr val="tx1"/>
              </a:buClr>
            </a:pPr>
            <a:r>
              <a:rPr lang="zh-TW" altLang="en-US" dirty="0">
                <a:solidFill>
                  <a:schemeClr val="bg2">
                    <a:lumMod val="25000"/>
                  </a:schemeClr>
                </a:solidFill>
              </a:rPr>
              <a:t>讓量值出現不同的燈號及樣式，來反應數值優劣</a:t>
            </a:r>
          </a:p>
          <a:p>
            <a:pPr>
              <a:buClr>
                <a:schemeClr val="tx1"/>
              </a:buClr>
            </a:pPr>
            <a:r>
              <a:rPr lang="zh-TW" altLang="en-US" dirty="0">
                <a:solidFill>
                  <a:schemeClr val="bg2">
                    <a:lumMod val="25000"/>
                  </a:schemeClr>
                </a:solidFill>
              </a:rPr>
              <a:t>燈號共分三種，預設的判斷式為：</a:t>
            </a:r>
            <a:endParaRPr lang="en-US" altLang="zh-TW" dirty="0">
              <a:solidFill>
                <a:schemeClr val="bg2">
                  <a:lumMod val="25000"/>
                </a:schemeClr>
              </a:solidFill>
            </a:endParaRPr>
          </a:p>
          <a:p>
            <a:pPr marL="0" indent="0">
              <a:buClr>
                <a:schemeClr val="tx1"/>
              </a:buClr>
              <a:buNone/>
            </a:pPr>
            <a:r>
              <a:rPr lang="en-US" altLang="zh-TW" dirty="0">
                <a:solidFill>
                  <a:schemeClr val="bg2">
                    <a:lumMod val="25000"/>
                  </a:schemeClr>
                </a:solidFill>
              </a:rPr>
              <a:t>	</a:t>
            </a:r>
            <a:r>
              <a:rPr lang="zh-TW" altLang="en-US" dirty="0">
                <a:solidFill>
                  <a:schemeClr val="bg2">
                    <a:lumMod val="25000"/>
                  </a:schemeClr>
                </a:solidFill>
              </a:rPr>
              <a:t>運算式</a:t>
            </a:r>
            <a:r>
              <a:rPr lang="en-US" altLang="zh-TW" dirty="0">
                <a:solidFill>
                  <a:schemeClr val="bg2">
                    <a:lumMod val="25000"/>
                  </a:schemeClr>
                </a:solidFill>
              </a:rPr>
              <a:t>:</a:t>
            </a:r>
            <a:r>
              <a:rPr lang="zh-TW" altLang="en-US" dirty="0">
                <a:solidFill>
                  <a:schemeClr val="bg2">
                    <a:lumMod val="25000"/>
                  </a:schemeClr>
                </a:solidFill>
              </a:rPr>
              <a:t>以累計百分比為主</a:t>
            </a:r>
            <a:endParaRPr lang="en-US" altLang="zh-TW" dirty="0">
              <a:solidFill>
                <a:schemeClr val="bg2">
                  <a:lumMod val="25000"/>
                </a:schemeClr>
              </a:solidFill>
            </a:endParaRPr>
          </a:p>
          <a:p>
            <a:endParaRPr lang="en-US" altLang="zh-TW" dirty="0"/>
          </a:p>
          <a:p>
            <a:endParaRPr lang="en-US" altLang="zh-TW" dirty="0"/>
          </a:p>
          <a:p>
            <a:pPr marL="0" indent="0">
              <a:buNone/>
            </a:pPr>
            <a:endParaRPr lang="en-US" altLang="zh-TW" dirty="0"/>
          </a:p>
          <a:p>
            <a:endParaRPr lang="en-US" altLang="zh-TW" dirty="0"/>
          </a:p>
          <a:p>
            <a:endParaRPr lang="zh-TW" altLang="en-US" dirty="0"/>
          </a:p>
        </p:txBody>
      </p:sp>
      <p:sp>
        <p:nvSpPr>
          <p:cNvPr id="4" name="標題 3"/>
          <p:cNvSpPr>
            <a:spLocks noGrp="1"/>
          </p:cNvSpPr>
          <p:nvPr>
            <p:ph type="title"/>
          </p:nvPr>
        </p:nvSpPr>
        <p:spPr/>
        <p:txBody>
          <a:bodyPr/>
          <a:lstStyle/>
          <a:p>
            <a:r>
              <a:rPr lang="en-US" altLang="zh-TW" dirty="0"/>
              <a:t>DW</a:t>
            </a:r>
            <a:r>
              <a:rPr lang="zh-TW" altLang="zh-TW" dirty="0"/>
              <a:t>功能介紹</a:t>
            </a:r>
            <a:r>
              <a:rPr lang="en-US" altLang="zh-TW" dirty="0"/>
              <a:t>-</a:t>
            </a:r>
            <a:r>
              <a:rPr lang="zh-TW" altLang="zh-TW" dirty="0"/>
              <a:t>指標顏色</a:t>
            </a:r>
            <a:r>
              <a:rPr lang="en-US" altLang="zh-TW" dirty="0"/>
              <a:t>(</a:t>
            </a:r>
            <a:r>
              <a:rPr lang="zh-TW" altLang="en-US" dirty="0"/>
              <a:t>圖示集</a:t>
            </a:r>
            <a:r>
              <a:rPr lang="en-US" altLang="zh-TW" dirty="0"/>
              <a:t>)</a:t>
            </a:r>
            <a:endParaRPr lang="zh-TW" altLang="en-US" dirty="0"/>
          </a:p>
        </p:txBody>
      </p:sp>
      <p:graphicFrame>
        <p:nvGraphicFramePr>
          <p:cNvPr id="6" name="表格 5"/>
          <p:cNvGraphicFramePr>
            <a:graphicFrameLocks noGrp="1"/>
          </p:cNvGraphicFramePr>
          <p:nvPr>
            <p:extLst/>
          </p:nvPr>
        </p:nvGraphicFramePr>
        <p:xfrm>
          <a:off x="1033848" y="2810533"/>
          <a:ext cx="10190208" cy="1115522"/>
        </p:xfrm>
        <a:graphic>
          <a:graphicData uri="http://schemas.openxmlformats.org/drawingml/2006/table">
            <a:tbl>
              <a:tblPr firstRow="1" bandRow="1">
                <a:tableStyleId>{5C22544A-7EE6-4342-B048-85BDC9FD1C3A}</a:tableStyleId>
              </a:tblPr>
              <a:tblGrid>
                <a:gridCol w="1272790">
                  <a:extLst>
                    <a:ext uri="{9D8B030D-6E8A-4147-A177-3AD203B41FA5}">
                      <a16:colId xmlns:a16="http://schemas.microsoft.com/office/drawing/2014/main" val="20000"/>
                    </a:ext>
                  </a:extLst>
                </a:gridCol>
                <a:gridCol w="2735300">
                  <a:extLst>
                    <a:ext uri="{9D8B030D-6E8A-4147-A177-3AD203B41FA5}">
                      <a16:colId xmlns:a16="http://schemas.microsoft.com/office/drawing/2014/main" val="20001"/>
                    </a:ext>
                  </a:extLst>
                </a:gridCol>
                <a:gridCol w="3307433">
                  <a:extLst>
                    <a:ext uri="{9D8B030D-6E8A-4147-A177-3AD203B41FA5}">
                      <a16:colId xmlns:a16="http://schemas.microsoft.com/office/drawing/2014/main" val="20002"/>
                    </a:ext>
                  </a:extLst>
                </a:gridCol>
                <a:gridCol w="2874685">
                  <a:extLst>
                    <a:ext uri="{9D8B030D-6E8A-4147-A177-3AD203B41FA5}">
                      <a16:colId xmlns:a16="http://schemas.microsoft.com/office/drawing/2014/main" val="20003"/>
                    </a:ext>
                  </a:extLst>
                </a:gridCol>
              </a:tblGrid>
              <a:tr h="557761">
                <a:tc>
                  <a:txBody>
                    <a:bodyPr/>
                    <a:lstStyle/>
                    <a:p>
                      <a:pPr algn="ctr"/>
                      <a:r>
                        <a:rPr lang="zh-TW" altLang="en-US" sz="2000" dirty="0">
                          <a:latin typeface="標楷體" panose="03000509000000000000" pitchFamily="65" charset="-120"/>
                          <a:ea typeface="標楷體" panose="03000509000000000000" pitchFamily="65" charset="-120"/>
                        </a:rPr>
                        <a:t>類型</a:t>
                      </a:r>
                    </a:p>
                  </a:txBody>
                  <a:tcPr/>
                </a:tc>
                <a:tc>
                  <a:txBody>
                    <a:bodyPr/>
                    <a:lstStyle/>
                    <a:p>
                      <a:pPr algn="ctr"/>
                      <a:endParaRPr lang="zh-TW" altLang="en-US" sz="2000" dirty="0">
                        <a:latin typeface="標楷體" panose="03000509000000000000" pitchFamily="65" charset="-120"/>
                        <a:ea typeface="標楷體" panose="03000509000000000000" pitchFamily="65" charset="-120"/>
                      </a:endParaRPr>
                    </a:p>
                  </a:txBody>
                  <a:tcPr/>
                </a:tc>
                <a:tc>
                  <a:txBody>
                    <a:bodyPr/>
                    <a:lstStyle/>
                    <a:p>
                      <a:pPr algn="ctr"/>
                      <a:endParaRPr lang="zh-TW" altLang="en-US" sz="2000" dirty="0">
                        <a:latin typeface="標楷體" panose="03000509000000000000" pitchFamily="65" charset="-120"/>
                        <a:ea typeface="標楷體" panose="03000509000000000000" pitchFamily="65" charset="-120"/>
                      </a:endParaRPr>
                    </a:p>
                  </a:txBody>
                  <a:tcPr/>
                </a:tc>
                <a:tc>
                  <a:txBody>
                    <a:bodyPr/>
                    <a:lstStyle/>
                    <a:p>
                      <a:pPr algn="ctr"/>
                      <a:endParaRPr lang="zh-TW" altLang="en-US" sz="2000" dirty="0">
                        <a:latin typeface="標楷體" panose="03000509000000000000" pitchFamily="65" charset="-120"/>
                        <a:ea typeface="標楷體" panose="03000509000000000000" pitchFamily="65" charset="-120"/>
                      </a:endParaRPr>
                    </a:p>
                  </a:txBody>
                  <a:tcPr/>
                </a:tc>
                <a:extLst>
                  <a:ext uri="{0D108BD9-81ED-4DB2-BD59-A6C34878D82A}">
                    <a16:rowId xmlns:a16="http://schemas.microsoft.com/office/drawing/2014/main" val="10000"/>
                  </a:ext>
                </a:extLst>
              </a:tr>
              <a:tr h="557761">
                <a:tc>
                  <a:txBody>
                    <a:bodyPr/>
                    <a:lstStyle/>
                    <a:p>
                      <a:pPr algn="ctr"/>
                      <a:r>
                        <a:rPr lang="zh-TW" altLang="en-US" sz="2000" dirty="0">
                          <a:solidFill>
                            <a:schemeClr val="bg2">
                              <a:lumMod val="25000"/>
                            </a:schemeClr>
                          </a:solidFill>
                          <a:latin typeface="標楷體" panose="03000509000000000000" pitchFamily="65" charset="-120"/>
                          <a:ea typeface="標楷體" panose="03000509000000000000" pitchFamily="65" charset="-120"/>
                        </a:rPr>
                        <a:t>三個圖</a:t>
                      </a:r>
                    </a:p>
                  </a:txBody>
                  <a:tcPr/>
                </a:tc>
                <a:tc>
                  <a:txBody>
                    <a:bodyPr/>
                    <a:lstStyle/>
                    <a:p>
                      <a:pPr algn="ctr"/>
                      <a:r>
                        <a:rPr lang="zh-TW" altLang="en-US" sz="2000" dirty="0">
                          <a:solidFill>
                            <a:schemeClr val="bg2">
                              <a:lumMod val="25000"/>
                            </a:schemeClr>
                          </a:solidFill>
                          <a:latin typeface="標楷體" panose="03000509000000000000" pitchFamily="65" charset="-120"/>
                          <a:ea typeface="標楷體" panose="03000509000000000000" pitchFamily="65" charset="-120"/>
                        </a:rPr>
                        <a:t>累計百分比</a:t>
                      </a:r>
                      <a:r>
                        <a:rPr lang="en-US" altLang="zh-TW" sz="2000" dirty="0">
                          <a:solidFill>
                            <a:schemeClr val="bg2">
                              <a:lumMod val="25000"/>
                            </a:schemeClr>
                          </a:solidFill>
                          <a:latin typeface="標楷體" panose="03000509000000000000" pitchFamily="65" charset="-120"/>
                          <a:ea typeface="標楷體" panose="03000509000000000000" pitchFamily="65" charset="-120"/>
                        </a:rPr>
                        <a:t>&lt;33%</a:t>
                      </a:r>
                      <a:endParaRPr lang="zh-TW" altLang="en-US" sz="2000" dirty="0">
                        <a:solidFill>
                          <a:schemeClr val="bg2">
                            <a:lumMod val="25000"/>
                          </a:schemeClr>
                        </a:solidFill>
                        <a:latin typeface="標楷體" panose="03000509000000000000" pitchFamily="65" charset="-120"/>
                        <a:ea typeface="標楷體" panose="03000509000000000000" pitchFamily="65" charset="-120"/>
                      </a:endParaRPr>
                    </a:p>
                  </a:txBody>
                  <a:tcPr/>
                </a:tc>
                <a:tc>
                  <a:txBody>
                    <a:bodyPr/>
                    <a:lstStyle/>
                    <a:p>
                      <a:pPr algn="ctr"/>
                      <a:r>
                        <a:rPr lang="en-US" altLang="zh-TW" sz="2000" dirty="0">
                          <a:solidFill>
                            <a:schemeClr val="bg2">
                              <a:lumMod val="25000"/>
                            </a:schemeClr>
                          </a:solidFill>
                          <a:latin typeface="標楷體" panose="03000509000000000000" pitchFamily="65" charset="-120"/>
                          <a:ea typeface="標楷體" panose="03000509000000000000" pitchFamily="65" charset="-120"/>
                        </a:rPr>
                        <a:t>33%&lt;</a:t>
                      </a:r>
                      <a:r>
                        <a:rPr lang="zh-TW" altLang="en-US" sz="2000" dirty="0">
                          <a:solidFill>
                            <a:schemeClr val="bg2">
                              <a:lumMod val="25000"/>
                            </a:schemeClr>
                          </a:solidFill>
                          <a:latin typeface="標楷體" panose="03000509000000000000" pitchFamily="65" charset="-120"/>
                          <a:ea typeface="標楷體" panose="03000509000000000000" pitchFamily="65" charset="-120"/>
                        </a:rPr>
                        <a:t>累計百分比</a:t>
                      </a:r>
                      <a:r>
                        <a:rPr lang="en-US" altLang="zh-TW" sz="2000" dirty="0">
                          <a:solidFill>
                            <a:schemeClr val="bg2">
                              <a:lumMod val="25000"/>
                            </a:schemeClr>
                          </a:solidFill>
                          <a:latin typeface="標楷體" panose="03000509000000000000" pitchFamily="65" charset="-120"/>
                          <a:ea typeface="標楷體" panose="03000509000000000000" pitchFamily="65" charset="-120"/>
                        </a:rPr>
                        <a:t>&lt;66%</a:t>
                      </a:r>
                      <a:endParaRPr lang="zh-TW" altLang="en-US" sz="2000" dirty="0">
                        <a:solidFill>
                          <a:schemeClr val="bg2">
                            <a:lumMod val="25000"/>
                          </a:schemeClr>
                        </a:solidFill>
                        <a:latin typeface="標楷體" panose="03000509000000000000" pitchFamily="65" charset="-120"/>
                        <a:ea typeface="標楷體" panose="03000509000000000000" pitchFamily="65" charset="-120"/>
                      </a:endParaRPr>
                    </a:p>
                  </a:txBody>
                  <a:tcPr/>
                </a:tc>
                <a:tc>
                  <a:txBody>
                    <a:bodyPr/>
                    <a:lstStyle/>
                    <a:p>
                      <a:pPr marL="0" marR="0" lvl="1" indent="0" algn="ctr" defTabSz="796991" rtl="0" eaLnBrk="1" fontAlgn="auto" latinLnBrk="0" hangingPunct="1">
                        <a:lnSpc>
                          <a:spcPct val="100000"/>
                        </a:lnSpc>
                        <a:spcBef>
                          <a:spcPts val="0"/>
                        </a:spcBef>
                        <a:spcAft>
                          <a:spcPts val="0"/>
                        </a:spcAft>
                        <a:buClrTx/>
                        <a:buSzTx/>
                        <a:buFontTx/>
                        <a:buNone/>
                        <a:tabLst/>
                        <a:defRPr/>
                      </a:pPr>
                      <a:r>
                        <a:rPr lang="en-US" altLang="zh-TW" sz="2000" dirty="0">
                          <a:solidFill>
                            <a:schemeClr val="bg2">
                              <a:lumMod val="25000"/>
                            </a:schemeClr>
                          </a:solidFill>
                          <a:latin typeface="標楷體" panose="03000509000000000000" pitchFamily="65" charset="-120"/>
                          <a:ea typeface="標楷體" panose="03000509000000000000" pitchFamily="65" charset="-120"/>
                        </a:rPr>
                        <a:t>66%&lt;</a:t>
                      </a:r>
                      <a:r>
                        <a:rPr lang="zh-TW" altLang="en-US" sz="2000" dirty="0">
                          <a:solidFill>
                            <a:schemeClr val="bg2">
                              <a:lumMod val="25000"/>
                            </a:schemeClr>
                          </a:solidFill>
                          <a:latin typeface="標楷體" panose="03000509000000000000" pitchFamily="65" charset="-120"/>
                          <a:ea typeface="標楷體" panose="03000509000000000000" pitchFamily="65" charset="-120"/>
                        </a:rPr>
                        <a:t>累計百分比</a:t>
                      </a:r>
                    </a:p>
                  </a:txBody>
                  <a:tcPr/>
                </a:tc>
                <a:extLst>
                  <a:ext uri="{0D108BD9-81ED-4DB2-BD59-A6C34878D82A}">
                    <a16:rowId xmlns:a16="http://schemas.microsoft.com/office/drawing/2014/main" val="10001"/>
                  </a:ext>
                </a:extLst>
              </a:tr>
            </a:tbl>
          </a:graphicData>
        </a:graphic>
      </p:graphicFrame>
      <p:graphicFrame>
        <p:nvGraphicFramePr>
          <p:cNvPr id="7" name="表格 6"/>
          <p:cNvGraphicFramePr>
            <a:graphicFrameLocks noGrp="1"/>
          </p:cNvGraphicFramePr>
          <p:nvPr>
            <p:extLst/>
          </p:nvPr>
        </p:nvGraphicFramePr>
        <p:xfrm>
          <a:off x="1033848" y="4012829"/>
          <a:ext cx="10190208" cy="1093607"/>
        </p:xfrm>
        <a:graphic>
          <a:graphicData uri="http://schemas.openxmlformats.org/drawingml/2006/table">
            <a:tbl>
              <a:tblPr firstRow="1" bandRow="1">
                <a:tableStyleId>{5C22544A-7EE6-4342-B048-85BDC9FD1C3A}</a:tableStyleId>
              </a:tblPr>
              <a:tblGrid>
                <a:gridCol w="1274846">
                  <a:extLst>
                    <a:ext uri="{9D8B030D-6E8A-4147-A177-3AD203B41FA5}">
                      <a16:colId xmlns:a16="http://schemas.microsoft.com/office/drawing/2014/main" val="20000"/>
                    </a:ext>
                  </a:extLst>
                </a:gridCol>
                <a:gridCol w="1966787">
                  <a:extLst>
                    <a:ext uri="{9D8B030D-6E8A-4147-A177-3AD203B41FA5}">
                      <a16:colId xmlns:a16="http://schemas.microsoft.com/office/drawing/2014/main" val="20001"/>
                    </a:ext>
                  </a:extLst>
                </a:gridCol>
                <a:gridCol w="2479589">
                  <a:extLst>
                    <a:ext uri="{9D8B030D-6E8A-4147-A177-3AD203B41FA5}">
                      <a16:colId xmlns:a16="http://schemas.microsoft.com/office/drawing/2014/main" val="20002"/>
                    </a:ext>
                  </a:extLst>
                </a:gridCol>
                <a:gridCol w="2471351">
                  <a:extLst>
                    <a:ext uri="{9D8B030D-6E8A-4147-A177-3AD203B41FA5}">
                      <a16:colId xmlns:a16="http://schemas.microsoft.com/office/drawing/2014/main" val="20003"/>
                    </a:ext>
                  </a:extLst>
                </a:gridCol>
                <a:gridCol w="1997635">
                  <a:extLst>
                    <a:ext uri="{9D8B030D-6E8A-4147-A177-3AD203B41FA5}">
                      <a16:colId xmlns:a16="http://schemas.microsoft.com/office/drawing/2014/main" val="20004"/>
                    </a:ext>
                  </a:extLst>
                </a:gridCol>
              </a:tblGrid>
              <a:tr h="512680">
                <a:tc>
                  <a:txBody>
                    <a:bodyPr/>
                    <a:lstStyle/>
                    <a:p>
                      <a:pPr marL="0" marR="0" indent="0" algn="ctr" defTabSz="796991" rtl="0" eaLnBrk="1" fontAlgn="auto" latinLnBrk="0" hangingPunct="1">
                        <a:lnSpc>
                          <a:spcPct val="100000"/>
                        </a:lnSpc>
                        <a:spcBef>
                          <a:spcPts val="0"/>
                        </a:spcBef>
                        <a:spcAft>
                          <a:spcPts val="0"/>
                        </a:spcAft>
                        <a:buClrTx/>
                        <a:buSzTx/>
                        <a:buFontTx/>
                        <a:buNone/>
                        <a:tabLst/>
                        <a:defRPr/>
                      </a:pPr>
                      <a:r>
                        <a:rPr lang="zh-TW" altLang="en-US" sz="2000" dirty="0">
                          <a:latin typeface="標楷體" panose="03000509000000000000" pitchFamily="65" charset="-120"/>
                          <a:ea typeface="標楷體" panose="03000509000000000000" pitchFamily="65" charset="-120"/>
                        </a:rPr>
                        <a:t>類型</a:t>
                      </a:r>
                    </a:p>
                  </a:txBody>
                  <a:tcPr/>
                </a:tc>
                <a:tc>
                  <a:txBody>
                    <a:bodyPr/>
                    <a:lstStyle/>
                    <a:p>
                      <a:pPr algn="ctr"/>
                      <a:endParaRPr lang="zh-TW" altLang="en-US" sz="2400" dirty="0"/>
                    </a:p>
                  </a:txBody>
                  <a:tcPr/>
                </a:tc>
                <a:tc>
                  <a:txBody>
                    <a:bodyPr/>
                    <a:lstStyle/>
                    <a:p>
                      <a:pPr algn="ctr"/>
                      <a:endParaRPr lang="zh-TW" altLang="en-US" sz="2400" dirty="0"/>
                    </a:p>
                  </a:txBody>
                  <a:tcPr/>
                </a:tc>
                <a:tc>
                  <a:txBody>
                    <a:bodyPr/>
                    <a:lstStyle/>
                    <a:p>
                      <a:pPr algn="ctr"/>
                      <a:endParaRPr lang="zh-TW" altLang="en-US" sz="2400" dirty="0"/>
                    </a:p>
                  </a:txBody>
                  <a:tcPr/>
                </a:tc>
                <a:tc>
                  <a:txBody>
                    <a:bodyPr/>
                    <a:lstStyle/>
                    <a:p>
                      <a:pPr algn="ctr"/>
                      <a:endParaRPr lang="zh-TW" altLang="en-US" sz="2400" dirty="0"/>
                    </a:p>
                  </a:txBody>
                  <a:tcPr/>
                </a:tc>
                <a:extLst>
                  <a:ext uri="{0D108BD9-81ED-4DB2-BD59-A6C34878D82A}">
                    <a16:rowId xmlns:a16="http://schemas.microsoft.com/office/drawing/2014/main" val="10000"/>
                  </a:ext>
                </a:extLst>
              </a:tr>
              <a:tr h="580927">
                <a:tc>
                  <a:txBody>
                    <a:bodyPr/>
                    <a:lstStyle/>
                    <a:p>
                      <a:pPr marL="0" marR="0" indent="0" algn="ctr" defTabSz="796991" rtl="0" eaLnBrk="1" fontAlgn="auto" latinLnBrk="0" hangingPunct="1">
                        <a:lnSpc>
                          <a:spcPct val="100000"/>
                        </a:lnSpc>
                        <a:spcBef>
                          <a:spcPts val="0"/>
                        </a:spcBef>
                        <a:spcAft>
                          <a:spcPts val="0"/>
                        </a:spcAft>
                        <a:buClrTx/>
                        <a:buSzTx/>
                        <a:buFontTx/>
                        <a:buNone/>
                        <a:tabLst/>
                        <a:defRPr/>
                      </a:pPr>
                      <a:r>
                        <a:rPr lang="zh-TW" altLang="en-US" sz="2000" dirty="0">
                          <a:solidFill>
                            <a:schemeClr val="bg2">
                              <a:lumMod val="25000"/>
                            </a:schemeClr>
                          </a:solidFill>
                          <a:latin typeface="標楷體" panose="03000509000000000000" pitchFamily="65" charset="-120"/>
                          <a:ea typeface="標楷體" panose="03000509000000000000" pitchFamily="65" charset="-120"/>
                        </a:rPr>
                        <a:t>四個圖</a:t>
                      </a:r>
                    </a:p>
                  </a:txBody>
                  <a:tcPr/>
                </a:tc>
                <a:tc>
                  <a:txBody>
                    <a:bodyPr/>
                    <a:lstStyle/>
                    <a:p>
                      <a:pPr algn="ctr"/>
                      <a:r>
                        <a:rPr lang="zh-TW" altLang="en-US" sz="2000" dirty="0">
                          <a:solidFill>
                            <a:schemeClr val="bg2">
                              <a:lumMod val="25000"/>
                            </a:schemeClr>
                          </a:solidFill>
                          <a:latin typeface="標楷體" panose="03000509000000000000" pitchFamily="65" charset="-120"/>
                          <a:ea typeface="標楷體" panose="03000509000000000000" pitchFamily="65" charset="-120"/>
                        </a:rPr>
                        <a:t>累計百分比</a:t>
                      </a:r>
                      <a:r>
                        <a:rPr lang="en-US" altLang="zh-TW" sz="2000" dirty="0">
                          <a:solidFill>
                            <a:schemeClr val="bg2">
                              <a:lumMod val="25000"/>
                            </a:schemeClr>
                          </a:solidFill>
                          <a:latin typeface="標楷體" panose="03000509000000000000" pitchFamily="65" charset="-120"/>
                          <a:ea typeface="標楷體" panose="03000509000000000000" pitchFamily="65" charset="-120"/>
                        </a:rPr>
                        <a:t>&lt;25%</a:t>
                      </a:r>
                      <a:endParaRPr lang="zh-TW" altLang="en-US" sz="2000" dirty="0">
                        <a:solidFill>
                          <a:schemeClr val="bg2">
                            <a:lumMod val="25000"/>
                          </a:schemeClr>
                        </a:solidFill>
                        <a:latin typeface="標楷體" panose="03000509000000000000" pitchFamily="65" charset="-120"/>
                        <a:ea typeface="標楷體" panose="03000509000000000000" pitchFamily="65" charset="-120"/>
                      </a:endParaRPr>
                    </a:p>
                  </a:txBody>
                  <a:tcPr/>
                </a:tc>
                <a:tc>
                  <a:txBody>
                    <a:bodyPr/>
                    <a:lstStyle/>
                    <a:p>
                      <a:pPr algn="ctr"/>
                      <a:r>
                        <a:rPr lang="en-US" altLang="zh-TW" sz="2000" dirty="0">
                          <a:solidFill>
                            <a:schemeClr val="bg2">
                              <a:lumMod val="25000"/>
                            </a:schemeClr>
                          </a:solidFill>
                          <a:latin typeface="標楷體" panose="03000509000000000000" pitchFamily="65" charset="-120"/>
                          <a:ea typeface="標楷體" panose="03000509000000000000" pitchFamily="65" charset="-120"/>
                        </a:rPr>
                        <a:t>25%&lt;</a:t>
                      </a:r>
                      <a:r>
                        <a:rPr lang="zh-TW" altLang="en-US" sz="2000" dirty="0">
                          <a:solidFill>
                            <a:schemeClr val="bg2">
                              <a:lumMod val="25000"/>
                            </a:schemeClr>
                          </a:solidFill>
                          <a:latin typeface="標楷體" panose="03000509000000000000" pitchFamily="65" charset="-120"/>
                          <a:ea typeface="標楷體" panose="03000509000000000000" pitchFamily="65" charset="-120"/>
                        </a:rPr>
                        <a:t>累計百分比</a:t>
                      </a:r>
                      <a:r>
                        <a:rPr lang="en-US" altLang="zh-TW" sz="2000" dirty="0">
                          <a:solidFill>
                            <a:schemeClr val="bg2">
                              <a:lumMod val="25000"/>
                            </a:schemeClr>
                          </a:solidFill>
                          <a:latin typeface="標楷體" panose="03000509000000000000" pitchFamily="65" charset="-120"/>
                          <a:ea typeface="標楷體" panose="03000509000000000000" pitchFamily="65" charset="-120"/>
                        </a:rPr>
                        <a:t>&lt;50%</a:t>
                      </a:r>
                      <a:endParaRPr lang="zh-TW" altLang="en-US" sz="2000" dirty="0">
                        <a:solidFill>
                          <a:schemeClr val="bg2">
                            <a:lumMod val="25000"/>
                          </a:schemeClr>
                        </a:solidFill>
                        <a:latin typeface="標楷體" panose="03000509000000000000" pitchFamily="65" charset="-120"/>
                        <a:ea typeface="標楷體" panose="03000509000000000000" pitchFamily="65" charset="-120"/>
                      </a:endParaRPr>
                    </a:p>
                  </a:txBody>
                  <a:tcPr/>
                </a:tc>
                <a:tc>
                  <a:txBody>
                    <a:bodyPr/>
                    <a:lstStyle/>
                    <a:p>
                      <a:pPr algn="ctr"/>
                      <a:r>
                        <a:rPr lang="en-US" altLang="zh-TW" sz="2000" dirty="0">
                          <a:solidFill>
                            <a:schemeClr val="bg2">
                              <a:lumMod val="25000"/>
                            </a:schemeClr>
                          </a:solidFill>
                          <a:latin typeface="標楷體" panose="03000509000000000000" pitchFamily="65" charset="-120"/>
                          <a:ea typeface="標楷體" panose="03000509000000000000" pitchFamily="65" charset="-120"/>
                        </a:rPr>
                        <a:t>50%&lt;</a:t>
                      </a:r>
                      <a:r>
                        <a:rPr lang="zh-TW" altLang="en-US" sz="2000" dirty="0">
                          <a:solidFill>
                            <a:schemeClr val="bg2">
                              <a:lumMod val="25000"/>
                            </a:schemeClr>
                          </a:solidFill>
                          <a:latin typeface="標楷體" panose="03000509000000000000" pitchFamily="65" charset="-120"/>
                          <a:ea typeface="標楷體" panose="03000509000000000000" pitchFamily="65" charset="-120"/>
                        </a:rPr>
                        <a:t>累計百分比</a:t>
                      </a:r>
                      <a:r>
                        <a:rPr lang="en-US" altLang="zh-TW" sz="2000" dirty="0">
                          <a:solidFill>
                            <a:schemeClr val="bg2">
                              <a:lumMod val="25000"/>
                            </a:schemeClr>
                          </a:solidFill>
                          <a:latin typeface="標楷體" panose="03000509000000000000" pitchFamily="65" charset="-120"/>
                          <a:ea typeface="標楷體" panose="03000509000000000000" pitchFamily="65" charset="-120"/>
                        </a:rPr>
                        <a:t>&lt;75%</a:t>
                      </a:r>
                      <a:endParaRPr lang="zh-TW" altLang="en-US" sz="2000" dirty="0">
                        <a:solidFill>
                          <a:schemeClr val="bg2">
                            <a:lumMod val="25000"/>
                          </a:schemeClr>
                        </a:solidFill>
                        <a:latin typeface="標楷體" panose="03000509000000000000" pitchFamily="65" charset="-120"/>
                        <a:ea typeface="標楷體" panose="03000509000000000000" pitchFamily="65" charset="-120"/>
                      </a:endParaRPr>
                    </a:p>
                  </a:txBody>
                  <a:tcPr/>
                </a:tc>
                <a:tc>
                  <a:txBody>
                    <a:bodyPr/>
                    <a:lstStyle/>
                    <a:p>
                      <a:pPr marL="0" marR="0" lvl="1" indent="0" algn="ctr" defTabSz="796991" rtl="0" eaLnBrk="1" fontAlgn="auto" latinLnBrk="0" hangingPunct="1">
                        <a:lnSpc>
                          <a:spcPct val="100000"/>
                        </a:lnSpc>
                        <a:spcBef>
                          <a:spcPts val="0"/>
                        </a:spcBef>
                        <a:spcAft>
                          <a:spcPts val="0"/>
                        </a:spcAft>
                        <a:buClrTx/>
                        <a:buSzTx/>
                        <a:buFontTx/>
                        <a:buNone/>
                        <a:tabLst/>
                        <a:defRPr/>
                      </a:pPr>
                      <a:r>
                        <a:rPr lang="en-US" altLang="zh-TW" sz="2000" dirty="0">
                          <a:solidFill>
                            <a:schemeClr val="bg2">
                              <a:lumMod val="25000"/>
                            </a:schemeClr>
                          </a:solidFill>
                          <a:latin typeface="標楷體" panose="03000509000000000000" pitchFamily="65" charset="-120"/>
                          <a:ea typeface="標楷體" panose="03000509000000000000" pitchFamily="65" charset="-120"/>
                        </a:rPr>
                        <a:t>75%&lt;</a:t>
                      </a:r>
                      <a:r>
                        <a:rPr lang="zh-TW" altLang="en-US" sz="2000" dirty="0">
                          <a:solidFill>
                            <a:schemeClr val="bg2">
                              <a:lumMod val="25000"/>
                            </a:schemeClr>
                          </a:solidFill>
                          <a:latin typeface="標楷體" panose="03000509000000000000" pitchFamily="65" charset="-120"/>
                          <a:ea typeface="標楷體" panose="03000509000000000000" pitchFamily="65" charset="-120"/>
                        </a:rPr>
                        <a:t>累計百分比</a:t>
                      </a:r>
                      <a:endParaRPr lang="en-US" altLang="zh-TW" sz="2000" dirty="0">
                        <a:solidFill>
                          <a:schemeClr val="bg2">
                            <a:lumMod val="25000"/>
                          </a:schemeClr>
                        </a:solidFill>
                        <a:latin typeface="標楷體" panose="03000509000000000000" pitchFamily="65" charset="-120"/>
                        <a:ea typeface="標楷體" panose="03000509000000000000" pitchFamily="65" charset="-120"/>
                      </a:endParaRPr>
                    </a:p>
                  </a:txBody>
                  <a:tcPr/>
                </a:tc>
                <a:extLst>
                  <a:ext uri="{0D108BD9-81ED-4DB2-BD59-A6C34878D82A}">
                    <a16:rowId xmlns:a16="http://schemas.microsoft.com/office/drawing/2014/main" val="10001"/>
                  </a:ext>
                </a:extLst>
              </a:tr>
            </a:tbl>
          </a:graphicData>
        </a:graphic>
      </p:graphicFrame>
      <p:graphicFrame>
        <p:nvGraphicFramePr>
          <p:cNvPr id="8" name="表格 7"/>
          <p:cNvGraphicFramePr>
            <a:graphicFrameLocks noGrp="1"/>
          </p:cNvGraphicFramePr>
          <p:nvPr>
            <p:extLst/>
          </p:nvPr>
        </p:nvGraphicFramePr>
        <p:xfrm>
          <a:off x="1033848" y="5196930"/>
          <a:ext cx="10190208" cy="1152877"/>
        </p:xfrm>
        <a:graphic>
          <a:graphicData uri="http://schemas.openxmlformats.org/drawingml/2006/table">
            <a:tbl>
              <a:tblPr firstRow="1" bandRow="1">
                <a:tableStyleId>{5C22544A-7EE6-4342-B048-85BDC9FD1C3A}</a:tableStyleId>
              </a:tblPr>
              <a:tblGrid>
                <a:gridCol w="1272790">
                  <a:extLst>
                    <a:ext uri="{9D8B030D-6E8A-4147-A177-3AD203B41FA5}">
                      <a16:colId xmlns:a16="http://schemas.microsoft.com/office/drawing/2014/main" val="20000"/>
                    </a:ext>
                  </a:extLst>
                </a:gridCol>
                <a:gridCol w="1664043">
                  <a:extLst>
                    <a:ext uri="{9D8B030D-6E8A-4147-A177-3AD203B41FA5}">
                      <a16:colId xmlns:a16="http://schemas.microsoft.com/office/drawing/2014/main" val="20001"/>
                    </a:ext>
                  </a:extLst>
                </a:gridCol>
                <a:gridCol w="1935892">
                  <a:extLst>
                    <a:ext uri="{9D8B030D-6E8A-4147-A177-3AD203B41FA5}">
                      <a16:colId xmlns:a16="http://schemas.microsoft.com/office/drawing/2014/main" val="20002"/>
                    </a:ext>
                  </a:extLst>
                </a:gridCol>
                <a:gridCol w="1878227">
                  <a:extLst>
                    <a:ext uri="{9D8B030D-6E8A-4147-A177-3AD203B41FA5}">
                      <a16:colId xmlns:a16="http://schemas.microsoft.com/office/drawing/2014/main" val="20003"/>
                    </a:ext>
                  </a:extLst>
                </a:gridCol>
                <a:gridCol w="1886465">
                  <a:extLst>
                    <a:ext uri="{9D8B030D-6E8A-4147-A177-3AD203B41FA5}">
                      <a16:colId xmlns:a16="http://schemas.microsoft.com/office/drawing/2014/main" val="20004"/>
                    </a:ext>
                  </a:extLst>
                </a:gridCol>
                <a:gridCol w="1552791">
                  <a:extLst>
                    <a:ext uri="{9D8B030D-6E8A-4147-A177-3AD203B41FA5}">
                      <a16:colId xmlns:a16="http://schemas.microsoft.com/office/drawing/2014/main" val="20005"/>
                    </a:ext>
                  </a:extLst>
                </a:gridCol>
              </a:tblGrid>
              <a:tr h="444966">
                <a:tc>
                  <a:txBody>
                    <a:bodyPr/>
                    <a:lstStyle/>
                    <a:p>
                      <a:pPr marL="0" marR="0" indent="0" algn="ctr" defTabSz="796991" rtl="0" eaLnBrk="1" fontAlgn="auto" latinLnBrk="0" hangingPunct="1">
                        <a:lnSpc>
                          <a:spcPct val="100000"/>
                        </a:lnSpc>
                        <a:spcBef>
                          <a:spcPts val="0"/>
                        </a:spcBef>
                        <a:spcAft>
                          <a:spcPts val="0"/>
                        </a:spcAft>
                        <a:buClrTx/>
                        <a:buSzTx/>
                        <a:buFontTx/>
                        <a:buNone/>
                        <a:tabLst/>
                        <a:defRPr/>
                      </a:pPr>
                      <a:r>
                        <a:rPr lang="zh-TW" altLang="en-US" sz="2000" dirty="0">
                          <a:latin typeface="標楷體" panose="03000509000000000000" pitchFamily="65" charset="-120"/>
                          <a:ea typeface="標楷體" panose="03000509000000000000" pitchFamily="65" charset="-120"/>
                        </a:rPr>
                        <a:t>類型</a:t>
                      </a:r>
                    </a:p>
                  </a:txBody>
                  <a:tcPr/>
                </a:tc>
                <a:tc>
                  <a:txBody>
                    <a:bodyPr/>
                    <a:lstStyle/>
                    <a:p>
                      <a:pPr algn="ctr"/>
                      <a:endParaRPr lang="zh-TW" altLang="en-US" sz="2000" dirty="0">
                        <a:latin typeface="標楷體" panose="03000509000000000000" pitchFamily="65" charset="-120"/>
                        <a:ea typeface="標楷體" panose="03000509000000000000" pitchFamily="65" charset="-120"/>
                      </a:endParaRPr>
                    </a:p>
                  </a:txBody>
                  <a:tcPr/>
                </a:tc>
                <a:tc>
                  <a:txBody>
                    <a:bodyPr/>
                    <a:lstStyle/>
                    <a:p>
                      <a:pPr algn="ctr"/>
                      <a:endParaRPr lang="zh-TW" altLang="en-US" sz="2000" dirty="0">
                        <a:latin typeface="標楷體" panose="03000509000000000000" pitchFamily="65" charset="-120"/>
                        <a:ea typeface="標楷體" panose="03000509000000000000" pitchFamily="65" charset="-120"/>
                      </a:endParaRPr>
                    </a:p>
                  </a:txBody>
                  <a:tcPr/>
                </a:tc>
                <a:tc>
                  <a:txBody>
                    <a:bodyPr/>
                    <a:lstStyle/>
                    <a:p>
                      <a:pPr algn="ctr"/>
                      <a:endParaRPr lang="zh-TW" altLang="en-US" sz="2000" dirty="0">
                        <a:latin typeface="標楷體" panose="03000509000000000000" pitchFamily="65" charset="-120"/>
                        <a:ea typeface="標楷體" panose="03000509000000000000" pitchFamily="65" charset="-120"/>
                      </a:endParaRPr>
                    </a:p>
                  </a:txBody>
                  <a:tcPr/>
                </a:tc>
                <a:tc>
                  <a:txBody>
                    <a:bodyPr/>
                    <a:lstStyle/>
                    <a:p>
                      <a:pPr algn="ctr"/>
                      <a:endParaRPr lang="zh-TW" altLang="en-US" sz="2000" dirty="0">
                        <a:latin typeface="標楷體" panose="03000509000000000000" pitchFamily="65" charset="-120"/>
                        <a:ea typeface="標楷體" panose="03000509000000000000" pitchFamily="65" charset="-120"/>
                      </a:endParaRPr>
                    </a:p>
                  </a:txBody>
                  <a:tcPr/>
                </a:tc>
                <a:tc>
                  <a:txBody>
                    <a:bodyPr/>
                    <a:lstStyle/>
                    <a:p>
                      <a:pPr algn="ctr"/>
                      <a:endParaRPr lang="zh-TW" altLang="en-US" sz="2000" dirty="0">
                        <a:latin typeface="標楷體" panose="03000509000000000000" pitchFamily="65" charset="-120"/>
                        <a:ea typeface="標楷體" panose="03000509000000000000" pitchFamily="65" charset="-120"/>
                      </a:endParaRPr>
                    </a:p>
                  </a:txBody>
                  <a:tcPr/>
                </a:tc>
                <a:extLst>
                  <a:ext uri="{0D108BD9-81ED-4DB2-BD59-A6C34878D82A}">
                    <a16:rowId xmlns:a16="http://schemas.microsoft.com/office/drawing/2014/main" val="10000"/>
                  </a:ext>
                </a:extLst>
              </a:tr>
              <a:tr h="707911">
                <a:tc>
                  <a:txBody>
                    <a:bodyPr/>
                    <a:lstStyle/>
                    <a:p>
                      <a:pPr marL="0" marR="0" indent="0" algn="ctr" defTabSz="796991" rtl="0" eaLnBrk="1" fontAlgn="auto" latinLnBrk="0" hangingPunct="1">
                        <a:lnSpc>
                          <a:spcPct val="100000"/>
                        </a:lnSpc>
                        <a:spcBef>
                          <a:spcPts val="0"/>
                        </a:spcBef>
                        <a:spcAft>
                          <a:spcPts val="0"/>
                        </a:spcAft>
                        <a:buClrTx/>
                        <a:buSzTx/>
                        <a:buFontTx/>
                        <a:buNone/>
                        <a:tabLst/>
                        <a:defRPr/>
                      </a:pPr>
                      <a:r>
                        <a:rPr lang="zh-TW" altLang="en-US" sz="2000" b="0" dirty="0">
                          <a:solidFill>
                            <a:schemeClr val="bg2">
                              <a:lumMod val="25000"/>
                            </a:schemeClr>
                          </a:solidFill>
                          <a:latin typeface="標楷體" panose="03000509000000000000" pitchFamily="65" charset="-120"/>
                          <a:ea typeface="標楷體" panose="03000509000000000000" pitchFamily="65" charset="-120"/>
                        </a:rPr>
                        <a:t>五個圖</a:t>
                      </a:r>
                    </a:p>
                  </a:txBody>
                  <a:tcPr/>
                </a:tc>
                <a:tc>
                  <a:txBody>
                    <a:bodyPr/>
                    <a:lstStyle/>
                    <a:p>
                      <a:pPr algn="ctr"/>
                      <a:r>
                        <a:rPr lang="zh-TW" altLang="en-US" sz="1400" b="0" dirty="0">
                          <a:solidFill>
                            <a:schemeClr val="bg2">
                              <a:lumMod val="25000"/>
                            </a:schemeClr>
                          </a:solidFill>
                          <a:latin typeface="標楷體" panose="03000509000000000000" pitchFamily="65" charset="-120"/>
                          <a:ea typeface="標楷體" panose="03000509000000000000" pitchFamily="65" charset="-120"/>
                        </a:rPr>
                        <a:t>累計百分比</a:t>
                      </a:r>
                      <a:r>
                        <a:rPr lang="en-US" altLang="zh-TW" sz="1400" b="0" dirty="0">
                          <a:solidFill>
                            <a:schemeClr val="bg2">
                              <a:lumMod val="25000"/>
                            </a:schemeClr>
                          </a:solidFill>
                          <a:latin typeface="標楷體" panose="03000509000000000000" pitchFamily="65" charset="-120"/>
                          <a:ea typeface="標楷體" panose="03000509000000000000" pitchFamily="65" charset="-120"/>
                        </a:rPr>
                        <a:t>&lt;20%</a:t>
                      </a:r>
                      <a:endParaRPr lang="zh-TW" altLang="en-US" sz="1400" b="0" dirty="0">
                        <a:solidFill>
                          <a:schemeClr val="bg2">
                            <a:lumMod val="25000"/>
                          </a:schemeClr>
                        </a:solidFill>
                        <a:latin typeface="標楷體" panose="03000509000000000000" pitchFamily="65" charset="-120"/>
                        <a:ea typeface="標楷體" panose="03000509000000000000" pitchFamily="65" charset="-120"/>
                      </a:endParaRPr>
                    </a:p>
                  </a:txBody>
                  <a:tcPr/>
                </a:tc>
                <a:tc>
                  <a:txBody>
                    <a:bodyPr/>
                    <a:lstStyle/>
                    <a:p>
                      <a:pPr algn="ctr"/>
                      <a:r>
                        <a:rPr lang="en-US" altLang="zh-TW" sz="1400" b="0" dirty="0">
                          <a:solidFill>
                            <a:schemeClr val="bg2">
                              <a:lumMod val="25000"/>
                            </a:schemeClr>
                          </a:solidFill>
                          <a:latin typeface="標楷體" panose="03000509000000000000" pitchFamily="65" charset="-120"/>
                          <a:ea typeface="標楷體" panose="03000509000000000000" pitchFamily="65" charset="-120"/>
                        </a:rPr>
                        <a:t>20%&lt;</a:t>
                      </a:r>
                      <a:r>
                        <a:rPr lang="zh-TW" altLang="en-US" sz="1400" b="0" dirty="0">
                          <a:solidFill>
                            <a:schemeClr val="bg2">
                              <a:lumMod val="25000"/>
                            </a:schemeClr>
                          </a:solidFill>
                          <a:latin typeface="標楷體" panose="03000509000000000000" pitchFamily="65" charset="-120"/>
                          <a:ea typeface="標楷體" panose="03000509000000000000" pitchFamily="65" charset="-120"/>
                        </a:rPr>
                        <a:t>累計百分比</a:t>
                      </a:r>
                      <a:r>
                        <a:rPr lang="en-US" altLang="zh-TW" sz="1400" b="0" dirty="0">
                          <a:solidFill>
                            <a:schemeClr val="bg2">
                              <a:lumMod val="25000"/>
                            </a:schemeClr>
                          </a:solidFill>
                          <a:latin typeface="標楷體" panose="03000509000000000000" pitchFamily="65" charset="-120"/>
                          <a:ea typeface="標楷體" panose="03000509000000000000" pitchFamily="65" charset="-120"/>
                        </a:rPr>
                        <a:t>&lt;40%</a:t>
                      </a:r>
                      <a:endParaRPr lang="zh-TW" altLang="en-US" sz="1400" b="0" dirty="0">
                        <a:solidFill>
                          <a:schemeClr val="bg2">
                            <a:lumMod val="25000"/>
                          </a:schemeClr>
                        </a:solidFill>
                        <a:latin typeface="標楷體" panose="03000509000000000000" pitchFamily="65" charset="-120"/>
                        <a:ea typeface="標楷體" panose="03000509000000000000" pitchFamily="65" charset="-120"/>
                      </a:endParaRPr>
                    </a:p>
                  </a:txBody>
                  <a:tcPr/>
                </a:tc>
                <a:tc>
                  <a:txBody>
                    <a:bodyPr/>
                    <a:lstStyle/>
                    <a:p>
                      <a:pPr algn="ctr"/>
                      <a:r>
                        <a:rPr lang="en-US" altLang="zh-TW" sz="1400" b="0" dirty="0">
                          <a:solidFill>
                            <a:schemeClr val="bg2">
                              <a:lumMod val="25000"/>
                            </a:schemeClr>
                          </a:solidFill>
                          <a:latin typeface="標楷體" panose="03000509000000000000" pitchFamily="65" charset="-120"/>
                          <a:ea typeface="標楷體" panose="03000509000000000000" pitchFamily="65" charset="-120"/>
                        </a:rPr>
                        <a:t>40%&lt;</a:t>
                      </a:r>
                      <a:r>
                        <a:rPr lang="zh-TW" altLang="en-US" sz="1400" b="0" dirty="0">
                          <a:solidFill>
                            <a:schemeClr val="bg2">
                              <a:lumMod val="25000"/>
                            </a:schemeClr>
                          </a:solidFill>
                          <a:latin typeface="標楷體" panose="03000509000000000000" pitchFamily="65" charset="-120"/>
                          <a:ea typeface="標楷體" panose="03000509000000000000" pitchFamily="65" charset="-120"/>
                        </a:rPr>
                        <a:t>累計百分比</a:t>
                      </a:r>
                      <a:r>
                        <a:rPr lang="en-US" altLang="zh-TW" sz="1400" b="0" dirty="0">
                          <a:solidFill>
                            <a:schemeClr val="bg2">
                              <a:lumMod val="25000"/>
                            </a:schemeClr>
                          </a:solidFill>
                          <a:latin typeface="標楷體" panose="03000509000000000000" pitchFamily="65" charset="-120"/>
                          <a:ea typeface="標楷體" panose="03000509000000000000" pitchFamily="65" charset="-120"/>
                        </a:rPr>
                        <a:t>&lt;60%</a:t>
                      </a:r>
                      <a:endParaRPr lang="zh-TW" altLang="en-US" sz="1400" b="0" dirty="0">
                        <a:solidFill>
                          <a:schemeClr val="bg2">
                            <a:lumMod val="25000"/>
                          </a:schemeClr>
                        </a:solidFill>
                        <a:latin typeface="標楷體" panose="03000509000000000000" pitchFamily="65" charset="-120"/>
                        <a:ea typeface="標楷體" panose="03000509000000000000" pitchFamily="65" charset="-120"/>
                      </a:endParaRPr>
                    </a:p>
                  </a:txBody>
                  <a:tcPr/>
                </a:tc>
                <a:tc>
                  <a:txBody>
                    <a:bodyPr/>
                    <a:lstStyle/>
                    <a:p>
                      <a:pPr algn="ctr"/>
                      <a:r>
                        <a:rPr lang="en-US" altLang="zh-TW" sz="1400" b="0" dirty="0">
                          <a:solidFill>
                            <a:schemeClr val="bg2">
                              <a:lumMod val="25000"/>
                            </a:schemeClr>
                          </a:solidFill>
                          <a:latin typeface="標楷體" panose="03000509000000000000" pitchFamily="65" charset="-120"/>
                          <a:ea typeface="標楷體" panose="03000509000000000000" pitchFamily="65" charset="-120"/>
                        </a:rPr>
                        <a:t>60%&lt;</a:t>
                      </a:r>
                      <a:r>
                        <a:rPr lang="zh-TW" altLang="en-US" sz="1400" b="0" dirty="0">
                          <a:solidFill>
                            <a:schemeClr val="bg2">
                              <a:lumMod val="25000"/>
                            </a:schemeClr>
                          </a:solidFill>
                          <a:latin typeface="標楷體" panose="03000509000000000000" pitchFamily="65" charset="-120"/>
                          <a:ea typeface="標楷體" panose="03000509000000000000" pitchFamily="65" charset="-120"/>
                        </a:rPr>
                        <a:t>累計百分比</a:t>
                      </a:r>
                      <a:r>
                        <a:rPr lang="en-US" altLang="zh-TW" sz="1400" b="0" dirty="0">
                          <a:solidFill>
                            <a:schemeClr val="bg2">
                              <a:lumMod val="25000"/>
                            </a:schemeClr>
                          </a:solidFill>
                          <a:latin typeface="標楷體" panose="03000509000000000000" pitchFamily="65" charset="-120"/>
                          <a:ea typeface="標楷體" panose="03000509000000000000" pitchFamily="65" charset="-120"/>
                        </a:rPr>
                        <a:t>&lt;80%</a:t>
                      </a:r>
                      <a:endParaRPr lang="zh-TW" altLang="en-US" sz="1400" b="0" dirty="0">
                        <a:solidFill>
                          <a:schemeClr val="bg2">
                            <a:lumMod val="25000"/>
                          </a:schemeClr>
                        </a:solidFill>
                        <a:latin typeface="標楷體" panose="03000509000000000000" pitchFamily="65" charset="-120"/>
                        <a:ea typeface="標楷體" panose="03000509000000000000" pitchFamily="65" charset="-120"/>
                      </a:endParaRPr>
                    </a:p>
                  </a:txBody>
                  <a:tcPr/>
                </a:tc>
                <a:tc>
                  <a:txBody>
                    <a:bodyPr/>
                    <a:lstStyle/>
                    <a:p>
                      <a:pPr marL="0" marR="0" lvl="1" indent="0" algn="ctr" defTabSz="796991" rtl="0" eaLnBrk="1" fontAlgn="auto" latinLnBrk="0" hangingPunct="1">
                        <a:lnSpc>
                          <a:spcPct val="100000"/>
                        </a:lnSpc>
                        <a:spcBef>
                          <a:spcPts val="0"/>
                        </a:spcBef>
                        <a:spcAft>
                          <a:spcPts val="0"/>
                        </a:spcAft>
                        <a:buClrTx/>
                        <a:buSzTx/>
                        <a:buFontTx/>
                        <a:buNone/>
                        <a:tabLst/>
                        <a:defRPr/>
                      </a:pPr>
                      <a:r>
                        <a:rPr lang="en-US" altLang="zh-TW" sz="1400" b="0" dirty="0">
                          <a:solidFill>
                            <a:schemeClr val="bg2">
                              <a:lumMod val="25000"/>
                            </a:schemeClr>
                          </a:solidFill>
                          <a:latin typeface="標楷體" panose="03000509000000000000" pitchFamily="65" charset="-120"/>
                          <a:ea typeface="標楷體" panose="03000509000000000000" pitchFamily="65" charset="-120"/>
                        </a:rPr>
                        <a:t>80%&lt;</a:t>
                      </a:r>
                      <a:r>
                        <a:rPr lang="zh-TW" altLang="en-US" sz="1400" b="0" dirty="0">
                          <a:solidFill>
                            <a:schemeClr val="bg2">
                              <a:lumMod val="25000"/>
                            </a:schemeClr>
                          </a:solidFill>
                          <a:latin typeface="標楷體" panose="03000509000000000000" pitchFamily="65" charset="-120"/>
                          <a:ea typeface="標楷體" panose="03000509000000000000" pitchFamily="65" charset="-120"/>
                        </a:rPr>
                        <a:t>累計百分比</a:t>
                      </a:r>
                    </a:p>
                  </a:txBody>
                  <a:tcPr/>
                </a:tc>
                <a:extLst>
                  <a:ext uri="{0D108BD9-81ED-4DB2-BD59-A6C34878D82A}">
                    <a16:rowId xmlns:a16="http://schemas.microsoft.com/office/drawing/2014/main" val="10001"/>
                  </a:ext>
                </a:extLst>
              </a:tr>
            </a:tbl>
          </a:graphicData>
        </a:graphic>
      </p:graphicFrame>
      <p:pic>
        <p:nvPicPr>
          <p:cNvPr id="9" name="圖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6887" y="2949428"/>
            <a:ext cx="288000" cy="288000"/>
          </a:xfrm>
          <a:prstGeom prst="rect">
            <a:avLst/>
          </a:prstGeom>
        </p:spPr>
      </p:pic>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242" y="2924859"/>
            <a:ext cx="288000" cy="288000"/>
          </a:xfrm>
          <a:prstGeom prst="rect">
            <a:avLst/>
          </a:prstGeom>
        </p:spPr>
      </p:pic>
      <p:pic>
        <p:nvPicPr>
          <p:cNvPr id="11" name="圖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7597" y="2949428"/>
            <a:ext cx="288000" cy="288000"/>
          </a:xfrm>
          <a:prstGeom prst="rect">
            <a:avLst/>
          </a:prstGeom>
        </p:spPr>
      </p:pic>
      <p:pic>
        <p:nvPicPr>
          <p:cNvPr id="12" name="圖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6079" y="5300790"/>
            <a:ext cx="288000" cy="288000"/>
          </a:xfrm>
          <a:prstGeom prst="rect">
            <a:avLst/>
          </a:prstGeom>
        </p:spPr>
      </p:pic>
      <p:pic>
        <p:nvPicPr>
          <p:cNvPr id="13" name="圖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7110" y="5300790"/>
            <a:ext cx="288000" cy="288000"/>
          </a:xfrm>
          <a:prstGeom prst="rect">
            <a:avLst/>
          </a:prstGeom>
        </p:spPr>
      </p:pic>
      <p:pic>
        <p:nvPicPr>
          <p:cNvPr id="14" name="圖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55512" y="5298937"/>
            <a:ext cx="288000" cy="288000"/>
          </a:xfrm>
          <a:prstGeom prst="rect">
            <a:avLst/>
          </a:prstGeom>
        </p:spPr>
      </p:pic>
      <p:pic>
        <p:nvPicPr>
          <p:cNvPr id="15" name="圖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28881" y="5298937"/>
            <a:ext cx="288000" cy="288000"/>
          </a:xfrm>
          <a:prstGeom prst="rect">
            <a:avLst/>
          </a:prstGeom>
        </p:spPr>
      </p:pic>
      <p:pic>
        <p:nvPicPr>
          <p:cNvPr id="16" name="圖片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16242" y="5298937"/>
            <a:ext cx="288000" cy="288000"/>
          </a:xfrm>
          <a:prstGeom prst="rect">
            <a:avLst/>
          </a:prstGeom>
        </p:spPr>
      </p:pic>
      <p:pic>
        <p:nvPicPr>
          <p:cNvPr id="17" name="圖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8317" y="4141724"/>
            <a:ext cx="288000" cy="288000"/>
          </a:xfrm>
          <a:prstGeom prst="rect">
            <a:avLst/>
          </a:prstGeom>
        </p:spPr>
      </p:pic>
      <p:pic>
        <p:nvPicPr>
          <p:cNvPr id="18" name="圖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563" y="4141724"/>
            <a:ext cx="288000" cy="288000"/>
          </a:xfrm>
          <a:prstGeom prst="rect">
            <a:avLst/>
          </a:prstGeom>
        </p:spPr>
      </p:pic>
      <p:pic>
        <p:nvPicPr>
          <p:cNvPr id="19" name="圖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2247" y="4141724"/>
            <a:ext cx="288000" cy="288000"/>
          </a:xfrm>
          <a:prstGeom prst="rect">
            <a:avLst/>
          </a:prstGeom>
        </p:spPr>
      </p:pic>
      <p:pic>
        <p:nvPicPr>
          <p:cNvPr id="20" name="圖片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88351" y="4141724"/>
            <a:ext cx="288000" cy="288000"/>
          </a:xfrm>
          <a:prstGeom prst="rect">
            <a:avLst/>
          </a:prstGeom>
        </p:spPr>
      </p:pic>
      <p:sp>
        <p:nvSpPr>
          <p:cNvPr id="5" name="投影片編號版面配置區 4"/>
          <p:cNvSpPr>
            <a:spLocks noGrp="1"/>
          </p:cNvSpPr>
          <p:nvPr>
            <p:ph type="sldNum" sz="quarter" idx="12"/>
          </p:nvPr>
        </p:nvSpPr>
        <p:spPr/>
        <p:txBody>
          <a:bodyPr/>
          <a:lstStyle/>
          <a:p>
            <a:fld id="{9860EDB8-5305-433F-BE41-D7A86D811DB3}" type="slidenum">
              <a:rPr lang="en-US" altLang="zh-TW">
                <a:solidFill>
                  <a:prstClr val="black">
                    <a:tint val="75000"/>
                  </a:prstClr>
                </a:solidFill>
                <a:latin typeface="Segoe UI"/>
              </a:rPr>
              <a:pPr/>
              <a:t>32</a:t>
            </a:fld>
            <a:endParaRPr lang="zh-TW" altLang="en-US">
              <a:solidFill>
                <a:prstClr val="black">
                  <a:tint val="75000"/>
                </a:prstClr>
              </a:solidFill>
              <a:latin typeface="Segoe UI"/>
            </a:endParaRPr>
          </a:p>
        </p:txBody>
      </p:sp>
    </p:spTree>
    <p:extLst>
      <p:ext uri="{BB962C8B-B14F-4D97-AF65-F5344CB8AC3E}">
        <p14:creationId xmlns:p14="http://schemas.microsoft.com/office/powerpoint/2010/main" val="221594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201404" y="1502179"/>
            <a:ext cx="9781303" cy="3584976"/>
          </a:xfrm>
        </p:spPr>
        <p:txBody>
          <a:bodyPr>
            <a:normAutofit/>
          </a:bodyPr>
          <a:lstStyle/>
          <a:p>
            <a:r>
              <a:rPr lang="zh-TW" altLang="en-US" dirty="0">
                <a:solidFill>
                  <a:schemeClr val="bg2">
                    <a:lumMod val="25000"/>
                  </a:schemeClr>
                </a:solidFill>
              </a:rPr>
              <a:t> 新增分析表</a:t>
            </a:r>
            <a:endParaRPr lang="en-US" altLang="zh-TW" dirty="0">
              <a:solidFill>
                <a:schemeClr val="bg2">
                  <a:lumMod val="25000"/>
                </a:schemeClr>
              </a:solidFill>
            </a:endParaRPr>
          </a:p>
          <a:p>
            <a:r>
              <a:rPr lang="zh-TW" altLang="en-US" dirty="0">
                <a:solidFill>
                  <a:schemeClr val="bg2">
                    <a:lumMod val="25000"/>
                  </a:schemeClr>
                </a:solidFill>
              </a:rPr>
              <a:t> 新增分析表檢視：共用規格檢視</a:t>
            </a:r>
            <a:endParaRPr lang="en-US" altLang="zh-TW" dirty="0">
              <a:solidFill>
                <a:schemeClr val="bg2">
                  <a:lumMod val="25000"/>
                </a:schemeClr>
              </a:solidFill>
            </a:endParaRPr>
          </a:p>
          <a:p>
            <a:r>
              <a:rPr lang="zh-TW" altLang="en-US" dirty="0">
                <a:solidFill>
                  <a:schemeClr val="bg2">
                    <a:lumMod val="25000"/>
                  </a:schemeClr>
                </a:solidFill>
              </a:rPr>
              <a:t> 切換統計圖：直接將分析表可轉成統計圖</a:t>
            </a:r>
            <a:endParaRPr lang="en-US" altLang="zh-TW" dirty="0">
              <a:solidFill>
                <a:schemeClr val="bg2">
                  <a:lumMod val="25000"/>
                </a:schemeClr>
              </a:solidFill>
            </a:endParaRPr>
          </a:p>
          <a:p>
            <a:r>
              <a:rPr lang="zh-TW" altLang="en-US" dirty="0">
                <a:solidFill>
                  <a:schemeClr val="bg2">
                    <a:lumMod val="25000"/>
                  </a:schemeClr>
                </a:solidFill>
              </a:rPr>
              <a:t> 切換樞紐圖表</a:t>
            </a:r>
            <a:endParaRPr lang="en-US" altLang="zh-TW" dirty="0">
              <a:solidFill>
                <a:schemeClr val="bg2">
                  <a:lumMod val="25000"/>
                </a:schemeClr>
              </a:solidFill>
            </a:endParaRPr>
          </a:p>
        </p:txBody>
      </p:sp>
      <p:sp>
        <p:nvSpPr>
          <p:cNvPr id="4" name="標題 3"/>
          <p:cNvSpPr>
            <a:spLocks noGrp="1"/>
          </p:cNvSpPr>
          <p:nvPr>
            <p:ph type="title"/>
          </p:nvPr>
        </p:nvSpPr>
        <p:spPr/>
        <p:txBody>
          <a:bodyPr/>
          <a:lstStyle/>
          <a:p>
            <a:r>
              <a:rPr lang="en-US" altLang="zh-TW" dirty="0"/>
              <a:t>DW</a:t>
            </a:r>
            <a:r>
              <a:rPr lang="zh-TW" altLang="zh-TW" dirty="0"/>
              <a:t>功能介紹</a:t>
            </a:r>
            <a:r>
              <a:rPr lang="en-US" altLang="zh-TW" dirty="0"/>
              <a:t>–</a:t>
            </a:r>
            <a:r>
              <a:rPr lang="zh-TW" altLang="en-US" dirty="0"/>
              <a:t> 分析表</a:t>
            </a:r>
            <a:r>
              <a:rPr lang="en-US" altLang="zh-TW" dirty="0"/>
              <a:t> &amp; </a:t>
            </a:r>
            <a:r>
              <a:rPr lang="zh-TW" altLang="en-US" dirty="0"/>
              <a:t>統計圖</a:t>
            </a:r>
            <a:r>
              <a:rPr lang="en-US" altLang="zh-TW" dirty="0"/>
              <a:t> </a:t>
            </a:r>
            <a:r>
              <a:rPr lang="zh-TW" altLang="en-US" dirty="0"/>
              <a:t>檢視功能</a:t>
            </a:r>
          </a:p>
        </p:txBody>
      </p:sp>
      <p:sp>
        <p:nvSpPr>
          <p:cNvPr id="5" name="投影片編號版面配置區 4"/>
          <p:cNvSpPr>
            <a:spLocks noGrp="1"/>
          </p:cNvSpPr>
          <p:nvPr>
            <p:ph type="sldNum" sz="quarter" idx="12"/>
          </p:nvPr>
        </p:nvSpPr>
        <p:spPr/>
        <p:txBody>
          <a:bodyPr/>
          <a:lstStyle/>
          <a:p>
            <a:fld id="{9860EDB8-5305-433F-BE41-D7A86D811DB3}" type="slidenum">
              <a:rPr lang="en-US" altLang="zh-TW">
                <a:solidFill>
                  <a:prstClr val="black">
                    <a:tint val="75000"/>
                  </a:prstClr>
                </a:solidFill>
                <a:latin typeface="Segoe UI"/>
              </a:rPr>
              <a:pPr/>
              <a:t>33</a:t>
            </a:fld>
            <a:endParaRPr lang="zh-TW" altLang="en-US">
              <a:solidFill>
                <a:prstClr val="black">
                  <a:tint val="75000"/>
                </a:prstClr>
              </a:solidFill>
              <a:latin typeface="Segoe UI"/>
            </a:endParaRPr>
          </a:p>
        </p:txBody>
      </p:sp>
      <p:pic>
        <p:nvPicPr>
          <p:cNvPr id="3" name="圖片 2"/>
          <p:cNvPicPr>
            <a:picLocks noChangeAspect="1"/>
          </p:cNvPicPr>
          <p:nvPr/>
        </p:nvPicPr>
        <p:blipFill>
          <a:blip r:embed="rId2"/>
          <a:stretch>
            <a:fillRect/>
          </a:stretch>
        </p:blipFill>
        <p:spPr>
          <a:xfrm>
            <a:off x="1527816" y="1790700"/>
            <a:ext cx="348647" cy="348647"/>
          </a:xfrm>
          <a:prstGeom prst="rect">
            <a:avLst/>
          </a:prstGeom>
          <a:ln>
            <a:solidFill>
              <a:schemeClr val="accent1"/>
            </a:solidFill>
          </a:ln>
        </p:spPr>
      </p:pic>
      <p:pic>
        <p:nvPicPr>
          <p:cNvPr id="6" name="圖片 5"/>
          <p:cNvPicPr>
            <a:picLocks noChangeAspect="1"/>
          </p:cNvPicPr>
          <p:nvPr/>
        </p:nvPicPr>
        <p:blipFill>
          <a:blip r:embed="rId3"/>
          <a:stretch>
            <a:fillRect/>
          </a:stretch>
        </p:blipFill>
        <p:spPr>
          <a:xfrm>
            <a:off x="1503101" y="2438015"/>
            <a:ext cx="368639" cy="353279"/>
          </a:xfrm>
          <a:prstGeom prst="rect">
            <a:avLst/>
          </a:prstGeom>
          <a:ln>
            <a:solidFill>
              <a:schemeClr val="accent1"/>
            </a:solidFill>
          </a:ln>
        </p:spPr>
      </p:pic>
      <p:pic>
        <p:nvPicPr>
          <p:cNvPr id="7" name="圖片 6"/>
          <p:cNvPicPr>
            <a:picLocks noChangeAspect="1"/>
          </p:cNvPicPr>
          <p:nvPr/>
        </p:nvPicPr>
        <p:blipFill>
          <a:blip r:embed="rId4"/>
          <a:stretch>
            <a:fillRect/>
          </a:stretch>
        </p:blipFill>
        <p:spPr>
          <a:xfrm>
            <a:off x="1546865" y="3204131"/>
            <a:ext cx="278545" cy="320327"/>
          </a:xfrm>
          <a:prstGeom prst="rect">
            <a:avLst/>
          </a:prstGeom>
          <a:ln>
            <a:solidFill>
              <a:schemeClr val="accent1"/>
            </a:solidFill>
          </a:ln>
        </p:spPr>
      </p:pic>
      <p:pic>
        <p:nvPicPr>
          <p:cNvPr id="8" name="圖片 7"/>
          <p:cNvPicPr>
            <a:picLocks noChangeAspect="1"/>
          </p:cNvPicPr>
          <p:nvPr/>
        </p:nvPicPr>
        <p:blipFill>
          <a:blip r:embed="rId5"/>
          <a:stretch>
            <a:fillRect/>
          </a:stretch>
        </p:blipFill>
        <p:spPr>
          <a:xfrm>
            <a:off x="1506578" y="3936014"/>
            <a:ext cx="364423" cy="364423"/>
          </a:xfrm>
          <a:prstGeom prst="rect">
            <a:avLst/>
          </a:prstGeom>
          <a:ln>
            <a:solidFill>
              <a:schemeClr val="accent1"/>
            </a:solidFill>
          </a:ln>
        </p:spPr>
      </p:pic>
    </p:spTree>
    <p:extLst>
      <p:ext uri="{BB962C8B-B14F-4D97-AF65-F5344CB8AC3E}">
        <p14:creationId xmlns:p14="http://schemas.microsoft.com/office/powerpoint/2010/main" val="36744159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2931896" y="3332206"/>
            <a:ext cx="4953123" cy="711826"/>
          </a:xfrm>
          <a:prstGeom prst="rect">
            <a:avLst/>
          </a:prstGeom>
          <a:ln>
            <a:solidFill>
              <a:schemeClr val="accent1"/>
            </a:solidFill>
          </a:ln>
        </p:spPr>
      </p:pic>
      <p:sp>
        <p:nvSpPr>
          <p:cNvPr id="2" name="內容版面配置區 1"/>
          <p:cNvSpPr>
            <a:spLocks noGrp="1"/>
          </p:cNvSpPr>
          <p:nvPr>
            <p:ph idx="1"/>
          </p:nvPr>
        </p:nvSpPr>
        <p:spPr>
          <a:xfrm>
            <a:off x="1029890" y="1283347"/>
            <a:ext cx="9695818" cy="1995312"/>
          </a:xfrm>
        </p:spPr>
        <p:txBody>
          <a:bodyPr>
            <a:normAutofit/>
          </a:bodyPr>
          <a:lstStyle/>
          <a:p>
            <a:pPr marL="0" indent="0">
              <a:buNone/>
            </a:pPr>
            <a:r>
              <a:rPr lang="zh-TW" altLang="en-US" sz="2400" dirty="0"/>
              <a:t>使用範例</a:t>
            </a:r>
            <a:r>
              <a:rPr lang="en-US" altLang="zh-TW" sz="2400" dirty="0"/>
              <a:t>:</a:t>
            </a:r>
            <a:r>
              <a:rPr lang="zh-TW" altLang="en-US" sz="2400" u="sng" dirty="0"/>
              <a:t>分析表 </a:t>
            </a:r>
            <a:r>
              <a:rPr lang="en-US" altLang="zh-TW" sz="2400" u="sng" dirty="0"/>
              <a:t>&amp; </a:t>
            </a:r>
            <a:r>
              <a:rPr lang="zh-TW" altLang="en-US" sz="2400" u="sng" dirty="0"/>
              <a:t>統計圖</a:t>
            </a:r>
            <a:endParaRPr lang="en-US" altLang="zh-TW" sz="2400" u="sng" dirty="0"/>
          </a:p>
          <a:p>
            <a:r>
              <a:rPr lang="zh-TW" altLang="en-US" dirty="0"/>
              <a:t> 新增獨立的分析表</a:t>
            </a:r>
            <a:endParaRPr lang="en-US" altLang="zh-TW" dirty="0"/>
          </a:p>
          <a:p>
            <a:pPr lvl="1"/>
            <a:r>
              <a:rPr lang="zh-TW" altLang="en-US" dirty="0"/>
              <a:t>和既有的分析表或統計圖是獨立的資料，不相互影響、連動</a:t>
            </a:r>
          </a:p>
        </p:txBody>
      </p:sp>
      <p:sp>
        <p:nvSpPr>
          <p:cNvPr id="4" name="標題 3"/>
          <p:cNvSpPr>
            <a:spLocks noGrp="1"/>
          </p:cNvSpPr>
          <p:nvPr>
            <p:ph type="title"/>
          </p:nvPr>
        </p:nvSpPr>
        <p:spPr/>
        <p:txBody>
          <a:bodyPr/>
          <a:lstStyle/>
          <a:p>
            <a:r>
              <a:rPr lang="en-US" altLang="zh-TW" dirty="0"/>
              <a:t>DW</a:t>
            </a:r>
            <a:r>
              <a:rPr lang="zh-TW" altLang="zh-TW" dirty="0"/>
              <a:t>功能介紹</a:t>
            </a:r>
            <a:r>
              <a:rPr lang="en-US" altLang="zh-TW" dirty="0"/>
              <a:t>–</a:t>
            </a:r>
            <a:r>
              <a:rPr lang="zh-TW" altLang="en-US" dirty="0"/>
              <a:t>切換分析表</a:t>
            </a:r>
            <a:r>
              <a:rPr lang="en-US" altLang="zh-TW" dirty="0"/>
              <a:t>	</a:t>
            </a:r>
            <a:endParaRPr lang="zh-TW" altLang="en-US" dirty="0"/>
          </a:p>
        </p:txBody>
      </p:sp>
      <p:sp>
        <p:nvSpPr>
          <p:cNvPr id="19" name="矩形 18"/>
          <p:cNvSpPr/>
          <p:nvPr/>
        </p:nvSpPr>
        <p:spPr>
          <a:xfrm>
            <a:off x="4688513" y="3719569"/>
            <a:ext cx="375855" cy="3358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b="1" dirty="0">
              <a:solidFill>
                <a:prstClr val="black"/>
              </a:solidFill>
              <a:latin typeface="Segoe UI"/>
            </a:endParaRPr>
          </a:p>
        </p:txBody>
      </p:sp>
      <p:grpSp>
        <p:nvGrpSpPr>
          <p:cNvPr id="5" name="群組 4"/>
          <p:cNvGrpSpPr/>
          <p:nvPr/>
        </p:nvGrpSpPr>
        <p:grpSpPr>
          <a:xfrm>
            <a:off x="3413322" y="4097579"/>
            <a:ext cx="1275191" cy="564962"/>
            <a:chOff x="1966408" y="4779530"/>
            <a:chExt cx="1871494" cy="1010099"/>
          </a:xfrm>
        </p:grpSpPr>
        <p:sp>
          <p:nvSpPr>
            <p:cNvPr id="17" name="矩形 16"/>
            <p:cNvSpPr/>
            <p:nvPr/>
          </p:nvSpPr>
          <p:spPr>
            <a:xfrm>
              <a:off x="1966408" y="5176832"/>
              <a:ext cx="1871494" cy="6127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569" b="1" dirty="0">
                  <a:solidFill>
                    <a:prstClr val="black"/>
                  </a:solidFill>
                  <a:latin typeface="Segoe UI"/>
                </a:rPr>
                <a:t>新增分析表</a:t>
              </a:r>
            </a:p>
          </p:txBody>
        </p:sp>
        <p:cxnSp>
          <p:nvCxnSpPr>
            <p:cNvPr id="22" name="直線單箭頭接點 21"/>
            <p:cNvCxnSpPr/>
            <p:nvPr/>
          </p:nvCxnSpPr>
          <p:spPr>
            <a:xfrm flipH="1">
              <a:off x="3475401" y="4779530"/>
              <a:ext cx="351411" cy="3973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投影片編號版面配置區 9"/>
          <p:cNvSpPr>
            <a:spLocks noGrp="1"/>
          </p:cNvSpPr>
          <p:nvPr>
            <p:ph type="sldNum" sz="quarter" idx="12"/>
          </p:nvPr>
        </p:nvSpPr>
        <p:spPr/>
        <p:txBody>
          <a:bodyPr/>
          <a:lstStyle/>
          <a:p>
            <a:fld id="{9860EDB8-5305-433F-BE41-D7A86D811DB3}" type="slidenum">
              <a:rPr lang="en-US" altLang="zh-TW">
                <a:solidFill>
                  <a:prstClr val="black">
                    <a:tint val="75000"/>
                  </a:prstClr>
                </a:solidFill>
                <a:latin typeface="Segoe UI"/>
              </a:rPr>
              <a:pPr/>
              <a:t>34</a:t>
            </a:fld>
            <a:endParaRPr lang="zh-TW" altLang="en-US">
              <a:solidFill>
                <a:prstClr val="black">
                  <a:tint val="75000"/>
                </a:prstClr>
              </a:solidFill>
              <a:latin typeface="Segoe UI"/>
            </a:endParaRPr>
          </a:p>
        </p:txBody>
      </p:sp>
      <p:pic>
        <p:nvPicPr>
          <p:cNvPr id="23" name="圖片 22"/>
          <p:cNvPicPr>
            <a:picLocks noChangeAspect="1"/>
          </p:cNvPicPr>
          <p:nvPr/>
        </p:nvPicPr>
        <p:blipFill>
          <a:blip r:embed="rId3"/>
          <a:stretch>
            <a:fillRect/>
          </a:stretch>
        </p:blipFill>
        <p:spPr>
          <a:xfrm>
            <a:off x="1300723" y="2114936"/>
            <a:ext cx="359264" cy="359264"/>
          </a:xfrm>
          <a:prstGeom prst="rect">
            <a:avLst/>
          </a:prstGeom>
          <a:ln>
            <a:solidFill>
              <a:schemeClr val="accent1"/>
            </a:solidFill>
          </a:ln>
        </p:spPr>
      </p:pic>
    </p:spTree>
    <p:extLst>
      <p:ext uri="{BB962C8B-B14F-4D97-AF65-F5344CB8AC3E}">
        <p14:creationId xmlns:p14="http://schemas.microsoft.com/office/powerpoint/2010/main" val="143932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856779" y="1301578"/>
            <a:ext cx="4794003" cy="1640540"/>
          </a:xfrm>
        </p:spPr>
        <p:txBody>
          <a:bodyPr>
            <a:normAutofit fontScale="85000" lnSpcReduction="10000"/>
          </a:bodyPr>
          <a:lstStyle/>
          <a:p>
            <a:pPr marL="0" indent="0">
              <a:buNone/>
            </a:pPr>
            <a:r>
              <a:rPr lang="zh-TW" altLang="en-US" sz="2800" dirty="0">
                <a:solidFill>
                  <a:schemeClr val="bg2">
                    <a:lumMod val="25000"/>
                  </a:schemeClr>
                </a:solidFill>
              </a:rPr>
              <a:t>使用範例</a:t>
            </a:r>
            <a:r>
              <a:rPr lang="en-US" altLang="zh-TW" sz="2800" dirty="0">
                <a:solidFill>
                  <a:schemeClr val="bg2">
                    <a:lumMod val="25000"/>
                  </a:schemeClr>
                </a:solidFill>
              </a:rPr>
              <a:t>:</a:t>
            </a:r>
            <a:r>
              <a:rPr lang="zh-TW" altLang="en-US" sz="2800" u="sng" dirty="0">
                <a:solidFill>
                  <a:schemeClr val="bg2">
                    <a:lumMod val="25000"/>
                  </a:schemeClr>
                </a:solidFill>
              </a:rPr>
              <a:t>分析表 </a:t>
            </a:r>
            <a:r>
              <a:rPr lang="en-US" altLang="zh-TW" sz="2800" u="sng" dirty="0">
                <a:solidFill>
                  <a:schemeClr val="bg2">
                    <a:lumMod val="25000"/>
                  </a:schemeClr>
                </a:solidFill>
              </a:rPr>
              <a:t>&amp; </a:t>
            </a:r>
            <a:r>
              <a:rPr lang="zh-TW" altLang="en-US" sz="2800" u="sng" dirty="0">
                <a:solidFill>
                  <a:schemeClr val="bg2">
                    <a:lumMod val="25000"/>
                  </a:schemeClr>
                </a:solidFill>
              </a:rPr>
              <a:t>統計圖</a:t>
            </a:r>
            <a:endParaRPr lang="en-US" altLang="zh-TW" sz="2800" u="sng" dirty="0">
              <a:solidFill>
                <a:schemeClr val="bg2">
                  <a:lumMod val="25000"/>
                </a:schemeClr>
              </a:solidFill>
            </a:endParaRPr>
          </a:p>
          <a:p>
            <a:r>
              <a:rPr lang="zh-TW" altLang="en-US" sz="2600" dirty="0">
                <a:solidFill>
                  <a:schemeClr val="bg2">
                    <a:lumMod val="25000"/>
                  </a:schemeClr>
                </a:solidFill>
              </a:rPr>
              <a:t>新增分析表檢視</a:t>
            </a:r>
            <a:endParaRPr lang="en-US" altLang="zh-TW" sz="2600" dirty="0">
              <a:solidFill>
                <a:schemeClr val="bg2">
                  <a:lumMod val="25000"/>
                </a:schemeClr>
              </a:solidFill>
            </a:endParaRPr>
          </a:p>
          <a:p>
            <a:pPr lvl="1"/>
            <a:r>
              <a:rPr lang="zh-TW" altLang="en-US" dirty="0">
                <a:solidFill>
                  <a:schemeClr val="bg2">
                    <a:lumMod val="25000"/>
                  </a:schemeClr>
                </a:solidFill>
              </a:rPr>
              <a:t>複製分析表並共用同一份資料檢視</a:t>
            </a:r>
          </a:p>
        </p:txBody>
      </p:sp>
      <p:sp>
        <p:nvSpPr>
          <p:cNvPr id="4" name="標題 3"/>
          <p:cNvSpPr>
            <a:spLocks noGrp="1"/>
          </p:cNvSpPr>
          <p:nvPr>
            <p:ph type="title"/>
          </p:nvPr>
        </p:nvSpPr>
        <p:spPr/>
        <p:txBody>
          <a:bodyPr/>
          <a:lstStyle/>
          <a:p>
            <a:r>
              <a:rPr lang="en-US" altLang="zh-TW" dirty="0"/>
              <a:t>DW</a:t>
            </a:r>
            <a:r>
              <a:rPr lang="zh-TW" altLang="zh-TW" dirty="0"/>
              <a:t>功能介紹</a:t>
            </a:r>
            <a:r>
              <a:rPr lang="en-US" altLang="zh-TW" dirty="0"/>
              <a:t>–</a:t>
            </a:r>
            <a:r>
              <a:rPr lang="zh-TW" altLang="en-US" dirty="0"/>
              <a:t> 新增分析表檢視</a:t>
            </a:r>
            <a:r>
              <a:rPr lang="en-US" altLang="zh-TW" dirty="0"/>
              <a:t>/</a:t>
            </a:r>
            <a:r>
              <a:rPr lang="zh-TW" altLang="en-US" dirty="0"/>
              <a:t>切換統計圖</a:t>
            </a:r>
          </a:p>
        </p:txBody>
      </p:sp>
      <p:sp>
        <p:nvSpPr>
          <p:cNvPr id="5" name="投影片編號版面配置區 4"/>
          <p:cNvSpPr>
            <a:spLocks noGrp="1"/>
          </p:cNvSpPr>
          <p:nvPr>
            <p:ph type="sldNum" sz="quarter" idx="12"/>
          </p:nvPr>
        </p:nvSpPr>
        <p:spPr/>
        <p:txBody>
          <a:bodyPr/>
          <a:lstStyle/>
          <a:p>
            <a:fld id="{9860EDB8-5305-433F-BE41-D7A86D811DB3}" type="slidenum">
              <a:rPr lang="en-US" altLang="zh-TW">
                <a:solidFill>
                  <a:prstClr val="black">
                    <a:tint val="75000"/>
                  </a:prstClr>
                </a:solidFill>
                <a:latin typeface="Segoe UI"/>
              </a:rPr>
              <a:pPr/>
              <a:t>35</a:t>
            </a:fld>
            <a:endParaRPr lang="zh-TW" altLang="en-US">
              <a:solidFill>
                <a:prstClr val="black">
                  <a:tint val="75000"/>
                </a:prstClr>
              </a:solidFill>
              <a:latin typeface="Segoe UI"/>
            </a:endParaRPr>
          </a:p>
        </p:txBody>
      </p:sp>
      <p:sp>
        <p:nvSpPr>
          <p:cNvPr id="20" name="內容版面配置區 1"/>
          <p:cNvSpPr txBox="1">
            <a:spLocks/>
          </p:cNvSpPr>
          <p:nvPr/>
        </p:nvSpPr>
        <p:spPr>
          <a:xfrm>
            <a:off x="6500117" y="1817210"/>
            <a:ext cx="4794003" cy="1503850"/>
          </a:xfrm>
          <a:prstGeom prst="rect">
            <a:avLst/>
          </a:prstGeom>
        </p:spPr>
        <p:txBody>
          <a:bodyPr vert="horz" lIns="91440" tIns="45720" rIns="91440" bIns="45720" rtlCol="0">
            <a:normAutofit fontScale="70000" lnSpcReduction="20000"/>
          </a:bodyPr>
          <a:lstStyle>
            <a:lvl1pPr marL="498119" indent="-498119" algn="l" defTabSz="796991" rtl="0" eaLnBrk="1" latinLnBrk="0" hangingPunct="1">
              <a:lnSpc>
                <a:spcPct val="150000"/>
              </a:lnSpc>
              <a:spcBef>
                <a:spcPts val="0"/>
              </a:spcBef>
              <a:spcAft>
                <a:spcPts val="0"/>
              </a:spcAft>
              <a:buFont typeface="Arial" panose="020B0604020202020204" pitchFamily="34" charset="0"/>
              <a:buChar char="•"/>
              <a:defRPr lang="zh-TW" sz="3138" kern="1200" spc="0">
                <a:solidFill>
                  <a:schemeClr val="tx1"/>
                </a:solidFill>
                <a:latin typeface="標楷體" panose="03000509000000000000" pitchFamily="65" charset="-120"/>
                <a:ea typeface="標楷體" panose="03000509000000000000" pitchFamily="65" charset="-120"/>
                <a:cs typeface="+mn-cs"/>
              </a:defRPr>
            </a:lvl1pPr>
            <a:lvl2pPr marL="597743" indent="-199248" algn="l" defTabSz="796991" rtl="0" eaLnBrk="1" latinLnBrk="0" hangingPunct="1">
              <a:lnSpc>
                <a:spcPct val="150000"/>
              </a:lnSpc>
              <a:spcBef>
                <a:spcPts val="0"/>
              </a:spcBef>
              <a:spcAft>
                <a:spcPts val="0"/>
              </a:spcAft>
              <a:buFont typeface="Arial" panose="020B0604020202020204" pitchFamily="34" charset="0"/>
              <a:buChar char="•"/>
              <a:defRPr lang="zh-TW" sz="2440" kern="1200">
                <a:solidFill>
                  <a:schemeClr val="tx1"/>
                </a:solidFill>
                <a:latin typeface="標楷體" panose="03000509000000000000" pitchFamily="65" charset="-120"/>
                <a:ea typeface="標楷體" panose="03000509000000000000" pitchFamily="65" charset="-120"/>
                <a:cs typeface="+mn-cs"/>
              </a:defRPr>
            </a:lvl2pPr>
            <a:lvl3pPr marL="996239"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3pPr>
            <a:lvl4pPr marL="1394734"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4pPr>
            <a:lvl5pPr marL="1793230"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5pPr>
            <a:lvl6pPr marL="2191725"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6pPr>
            <a:lvl7pPr marL="2590221"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7pPr>
            <a:lvl8pPr marL="2988716"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8pPr>
            <a:lvl9pPr marL="3387212"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9pPr>
          </a:lstStyle>
          <a:p>
            <a:r>
              <a:rPr lang="zh-TW" altLang="en-US" sz="3400" dirty="0">
                <a:solidFill>
                  <a:srgbClr val="E7E6E6">
                    <a:lumMod val="25000"/>
                  </a:srgbClr>
                </a:solidFill>
              </a:rPr>
              <a:t>切換統計圖</a:t>
            </a:r>
            <a:endParaRPr lang="en-US" altLang="zh-TW" sz="3400" dirty="0">
              <a:solidFill>
                <a:srgbClr val="E7E6E6">
                  <a:lumMod val="25000"/>
                </a:srgbClr>
              </a:solidFill>
            </a:endParaRPr>
          </a:p>
          <a:p>
            <a:pPr lvl="1"/>
            <a:r>
              <a:rPr lang="zh-TW" altLang="en-US" sz="2600" dirty="0">
                <a:solidFill>
                  <a:srgbClr val="E7E6E6">
                    <a:lumMod val="25000"/>
                  </a:srgbClr>
                </a:solidFill>
              </a:rPr>
              <a:t>一般搭配新增分析表檢視使用，當原分析異動資料時，統計圖會更著變換資料</a:t>
            </a:r>
          </a:p>
        </p:txBody>
      </p:sp>
      <p:pic>
        <p:nvPicPr>
          <p:cNvPr id="6" name="圖片 5"/>
          <p:cNvPicPr>
            <a:picLocks noChangeAspect="1"/>
          </p:cNvPicPr>
          <p:nvPr/>
        </p:nvPicPr>
        <p:blipFill>
          <a:blip r:embed="rId2"/>
          <a:stretch>
            <a:fillRect/>
          </a:stretch>
        </p:blipFill>
        <p:spPr>
          <a:xfrm>
            <a:off x="4827822" y="1388719"/>
            <a:ext cx="3225289" cy="299394"/>
          </a:xfrm>
          <a:prstGeom prst="rect">
            <a:avLst/>
          </a:prstGeom>
          <a:ln>
            <a:noFill/>
          </a:ln>
        </p:spPr>
      </p:pic>
      <p:sp>
        <p:nvSpPr>
          <p:cNvPr id="23" name="矩形 22"/>
          <p:cNvSpPr/>
          <p:nvPr/>
        </p:nvSpPr>
        <p:spPr>
          <a:xfrm>
            <a:off x="6977492" y="1392212"/>
            <a:ext cx="280012" cy="292408"/>
          </a:xfrm>
          <a:prstGeom prst="rect">
            <a:avLst/>
          </a:prstGeom>
          <a:noFill/>
          <a:ln w="28575">
            <a:solidFill>
              <a:srgbClr val="F3313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b="1" dirty="0">
              <a:solidFill>
                <a:prstClr val="black"/>
              </a:solidFill>
              <a:latin typeface="Segoe UI"/>
            </a:endParaRPr>
          </a:p>
        </p:txBody>
      </p:sp>
      <p:sp>
        <p:nvSpPr>
          <p:cNvPr id="24" name="矩形 23"/>
          <p:cNvSpPr/>
          <p:nvPr/>
        </p:nvSpPr>
        <p:spPr>
          <a:xfrm>
            <a:off x="7324424" y="1384494"/>
            <a:ext cx="344912" cy="292408"/>
          </a:xfrm>
          <a:prstGeom prst="rect">
            <a:avLst/>
          </a:prstGeom>
          <a:noFill/>
          <a:ln w="28575">
            <a:solidFill>
              <a:srgbClr val="F3313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b="1" dirty="0">
              <a:solidFill>
                <a:prstClr val="black"/>
              </a:solidFill>
              <a:latin typeface="Segoe UI"/>
            </a:endParaRPr>
          </a:p>
        </p:txBody>
      </p:sp>
      <p:cxnSp>
        <p:nvCxnSpPr>
          <p:cNvPr id="27" name="直線單箭頭接點 26"/>
          <p:cNvCxnSpPr>
            <a:cxnSpLocks/>
            <a:stCxn id="23" idx="2"/>
          </p:cNvCxnSpPr>
          <p:nvPr/>
        </p:nvCxnSpPr>
        <p:spPr>
          <a:xfrm flipH="1">
            <a:off x="5486400" y="1684620"/>
            <a:ext cx="1631098" cy="3827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a:off x="7529428" y="1713472"/>
            <a:ext cx="57665" cy="2224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圖片 2"/>
          <p:cNvPicPr>
            <a:picLocks noChangeAspect="1"/>
          </p:cNvPicPr>
          <p:nvPr/>
        </p:nvPicPr>
        <p:blipFill>
          <a:blip r:embed="rId3"/>
          <a:stretch>
            <a:fillRect/>
          </a:stretch>
        </p:blipFill>
        <p:spPr>
          <a:xfrm>
            <a:off x="3383049" y="3198212"/>
            <a:ext cx="5736282" cy="3038814"/>
          </a:xfrm>
          <a:prstGeom prst="rect">
            <a:avLst/>
          </a:prstGeom>
          <a:ln>
            <a:solidFill>
              <a:schemeClr val="accent1"/>
            </a:solidFill>
          </a:ln>
        </p:spPr>
      </p:pic>
      <p:sp>
        <p:nvSpPr>
          <p:cNvPr id="13" name="矩形 12"/>
          <p:cNvSpPr/>
          <p:nvPr/>
        </p:nvSpPr>
        <p:spPr>
          <a:xfrm>
            <a:off x="7064934" y="3728160"/>
            <a:ext cx="242073" cy="242479"/>
          </a:xfrm>
          <a:prstGeom prst="rect">
            <a:avLst/>
          </a:prstGeom>
          <a:noFill/>
          <a:ln w="28575">
            <a:solidFill>
              <a:srgbClr val="F3313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b="1" dirty="0">
              <a:solidFill>
                <a:prstClr val="black"/>
              </a:solidFill>
              <a:latin typeface="Segoe UI"/>
            </a:endParaRPr>
          </a:p>
        </p:txBody>
      </p:sp>
    </p:spTree>
    <p:extLst>
      <p:ext uri="{BB962C8B-B14F-4D97-AF65-F5344CB8AC3E}">
        <p14:creationId xmlns:p14="http://schemas.microsoft.com/office/powerpoint/2010/main" val="2541732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2"/>
          <a:stretch>
            <a:fillRect/>
          </a:stretch>
        </p:blipFill>
        <p:spPr>
          <a:xfrm>
            <a:off x="5244772" y="1828800"/>
            <a:ext cx="5697614" cy="3776662"/>
          </a:xfrm>
          <a:prstGeom prst="rect">
            <a:avLst/>
          </a:prstGeom>
          <a:ln>
            <a:solidFill>
              <a:schemeClr val="accent1">
                <a:lumMod val="75000"/>
              </a:schemeClr>
            </a:solidFill>
          </a:ln>
        </p:spPr>
      </p:pic>
      <p:sp>
        <p:nvSpPr>
          <p:cNvPr id="2" name="內容版面配置區 1"/>
          <p:cNvSpPr>
            <a:spLocks noGrp="1"/>
          </p:cNvSpPr>
          <p:nvPr>
            <p:ph idx="1"/>
          </p:nvPr>
        </p:nvSpPr>
        <p:spPr>
          <a:xfrm>
            <a:off x="1004133" y="1721226"/>
            <a:ext cx="4103370" cy="4135877"/>
          </a:xfrm>
        </p:spPr>
        <p:txBody>
          <a:bodyPr>
            <a:normAutofit/>
          </a:bodyPr>
          <a:lstStyle/>
          <a:p>
            <a:pPr lvl="1"/>
            <a:r>
              <a:rPr lang="zh-TW" altLang="en-US" dirty="0">
                <a:solidFill>
                  <a:schemeClr val="bg2">
                    <a:lumMod val="25000"/>
                  </a:schemeClr>
                </a:solidFill>
              </a:rPr>
              <a:t>依資料結構分群以多個群組統計圖顯示</a:t>
            </a:r>
            <a:endParaRPr lang="en-US" altLang="zh-TW" dirty="0">
              <a:solidFill>
                <a:schemeClr val="bg2">
                  <a:lumMod val="25000"/>
                </a:schemeClr>
              </a:solidFill>
            </a:endParaRPr>
          </a:p>
          <a:p>
            <a:pPr lvl="1"/>
            <a:r>
              <a:rPr lang="zh-TW" altLang="en-US" dirty="0">
                <a:solidFill>
                  <a:schemeClr val="bg2">
                    <a:lumMod val="25000"/>
                  </a:schemeClr>
                </a:solidFill>
              </a:rPr>
              <a:t>設計時列區域需拖拉欄位</a:t>
            </a:r>
            <a:endParaRPr lang="en-US" altLang="zh-TW" dirty="0">
              <a:solidFill>
                <a:schemeClr val="bg2">
                  <a:lumMod val="25000"/>
                </a:schemeClr>
              </a:solidFill>
            </a:endParaRPr>
          </a:p>
          <a:p>
            <a:pPr lvl="1"/>
            <a:r>
              <a:rPr lang="zh-TW" altLang="en-US" dirty="0">
                <a:solidFill>
                  <a:schemeClr val="bg2">
                    <a:lumMod val="25000"/>
                  </a:schemeClr>
                </a:solidFill>
              </a:rPr>
              <a:t>  可變更其他統計圖型</a:t>
            </a:r>
            <a:endParaRPr lang="en-US" altLang="zh-TW" dirty="0">
              <a:solidFill>
                <a:schemeClr val="bg2">
                  <a:lumMod val="25000"/>
                </a:schemeClr>
              </a:solidFill>
            </a:endParaRPr>
          </a:p>
          <a:p>
            <a:pPr lvl="2"/>
            <a:r>
              <a:rPr lang="zh-TW" altLang="en-US" dirty="0">
                <a:solidFill>
                  <a:schemeClr val="bg2">
                    <a:lumMod val="25000"/>
                  </a:schemeClr>
                </a:solidFill>
              </a:rPr>
              <a:t>特殊設定</a:t>
            </a:r>
            <a:r>
              <a:rPr lang="en-US" altLang="zh-TW" dirty="0">
                <a:solidFill>
                  <a:schemeClr val="bg2">
                    <a:lumMod val="25000"/>
                  </a:schemeClr>
                </a:solidFill>
              </a:rPr>
              <a:t>&gt;</a:t>
            </a:r>
            <a:r>
              <a:rPr lang="zh-TW" altLang="en-US" dirty="0">
                <a:solidFill>
                  <a:schemeClr val="bg2">
                    <a:lumMod val="25000"/>
                  </a:schemeClr>
                </a:solidFill>
              </a:rPr>
              <a:t>依資料點分顏色</a:t>
            </a:r>
          </a:p>
        </p:txBody>
      </p:sp>
      <p:sp>
        <p:nvSpPr>
          <p:cNvPr id="4" name="標題 3"/>
          <p:cNvSpPr>
            <a:spLocks noGrp="1"/>
          </p:cNvSpPr>
          <p:nvPr>
            <p:ph type="title"/>
          </p:nvPr>
        </p:nvSpPr>
        <p:spPr/>
        <p:txBody>
          <a:bodyPr/>
          <a:lstStyle/>
          <a:p>
            <a:r>
              <a:rPr lang="en-US" altLang="zh-TW" dirty="0"/>
              <a:t>DW</a:t>
            </a:r>
            <a:r>
              <a:rPr lang="zh-TW" altLang="zh-TW" dirty="0"/>
              <a:t>功能介紹</a:t>
            </a:r>
            <a:r>
              <a:rPr lang="en-US" altLang="zh-TW" dirty="0"/>
              <a:t>–</a:t>
            </a:r>
            <a:r>
              <a:rPr lang="zh-TW" altLang="en-US" dirty="0"/>
              <a:t>切換樞紐圖表</a:t>
            </a:r>
          </a:p>
        </p:txBody>
      </p:sp>
      <p:sp>
        <p:nvSpPr>
          <p:cNvPr id="10" name="投影片編號版面配置區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60EDB8-5305-433F-BE41-D7A86D811DB3}" type="slidenum">
              <a:rPr kumimoji="0" lang="en-US" altLang="zh-TW" sz="1046" b="0" i="0" u="none" strike="noStrike" kern="1200" cap="none" spc="0" normalizeH="0" baseline="0" noProof="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TW" altLang="en-US" sz="1046"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5" name="內容版面配置區 1"/>
          <p:cNvSpPr txBox="1">
            <a:spLocks/>
          </p:cNvSpPr>
          <p:nvPr/>
        </p:nvSpPr>
        <p:spPr>
          <a:xfrm>
            <a:off x="872791" y="1184858"/>
            <a:ext cx="4597758" cy="643942"/>
          </a:xfrm>
          <a:prstGeom prst="rect">
            <a:avLst/>
          </a:prstGeom>
        </p:spPr>
        <p:txBody>
          <a:bodyPr vert="horz" lIns="91440" tIns="45720" rIns="91440" bIns="45720" rtlCol="0">
            <a:normAutofit/>
          </a:bodyPr>
          <a:lstStyle>
            <a:lvl1pPr marL="498119" indent="-498119" algn="l" defTabSz="796991" rtl="0" eaLnBrk="1" latinLnBrk="0" hangingPunct="1">
              <a:lnSpc>
                <a:spcPct val="150000"/>
              </a:lnSpc>
              <a:spcBef>
                <a:spcPts val="0"/>
              </a:spcBef>
              <a:spcAft>
                <a:spcPts val="0"/>
              </a:spcAft>
              <a:buFont typeface="Arial" panose="020B0604020202020204" pitchFamily="34" charset="0"/>
              <a:buChar char="•"/>
              <a:defRPr lang="zh-TW" sz="3138" kern="1200" spc="0">
                <a:solidFill>
                  <a:schemeClr val="tx1"/>
                </a:solidFill>
                <a:latin typeface="標楷體" panose="03000509000000000000" pitchFamily="65" charset="-120"/>
                <a:ea typeface="標楷體" panose="03000509000000000000" pitchFamily="65" charset="-120"/>
                <a:cs typeface="+mn-cs"/>
              </a:defRPr>
            </a:lvl1pPr>
            <a:lvl2pPr marL="597743" indent="-199248" algn="l" defTabSz="796991" rtl="0" eaLnBrk="1" latinLnBrk="0" hangingPunct="1">
              <a:lnSpc>
                <a:spcPct val="150000"/>
              </a:lnSpc>
              <a:spcBef>
                <a:spcPts val="0"/>
              </a:spcBef>
              <a:spcAft>
                <a:spcPts val="0"/>
              </a:spcAft>
              <a:buFont typeface="Arial" panose="020B0604020202020204" pitchFamily="34" charset="0"/>
              <a:buChar char="•"/>
              <a:defRPr lang="zh-TW" sz="2440" kern="1200">
                <a:solidFill>
                  <a:schemeClr val="tx1"/>
                </a:solidFill>
                <a:latin typeface="標楷體" panose="03000509000000000000" pitchFamily="65" charset="-120"/>
                <a:ea typeface="標楷體" panose="03000509000000000000" pitchFamily="65" charset="-120"/>
                <a:cs typeface="+mn-cs"/>
              </a:defRPr>
            </a:lvl2pPr>
            <a:lvl3pPr marL="996239"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3pPr>
            <a:lvl4pPr marL="1394734"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4pPr>
            <a:lvl5pPr marL="1793230"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5pPr>
            <a:lvl6pPr marL="2191725"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6pPr>
            <a:lvl7pPr marL="2590221"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7pPr>
            <a:lvl8pPr marL="2988716"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8pPr>
            <a:lvl9pPr marL="3387212"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9pPr>
          </a:lstStyle>
          <a:p>
            <a:pPr marL="398495" marR="0" lvl="1" indent="0" algn="l" defTabSz="796991"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TW" altLang="en-US" sz="2440" b="0" i="0" u="sng" strike="noStrike" kern="1200" cap="none" spc="0" normalizeH="0" baseline="0" noProof="0" dirty="0">
                <a:ln>
                  <a:noFill/>
                </a:ln>
                <a:solidFill>
                  <a:srgbClr val="E7E6E6">
                    <a:lumMod val="25000"/>
                  </a:srgbClr>
                </a:solidFill>
                <a:effectLst/>
                <a:uLnTx/>
                <a:uFillTx/>
                <a:latin typeface="標楷體" panose="03000509000000000000" pitchFamily="65" charset="-120"/>
                <a:ea typeface="標楷體" panose="03000509000000000000" pitchFamily="65" charset="-120"/>
                <a:cs typeface="+mn-cs"/>
              </a:rPr>
              <a:t>使用範例：</a:t>
            </a:r>
            <a:r>
              <a:rPr kumimoji="0" lang="en-US" altLang="zh-TW" sz="2440" b="0" i="0" u="sng" strike="noStrike" kern="1200" cap="none" spc="0" normalizeH="0" baseline="0" noProof="0" dirty="0">
                <a:ln>
                  <a:noFill/>
                </a:ln>
                <a:solidFill>
                  <a:srgbClr val="E7E6E6">
                    <a:lumMod val="25000"/>
                  </a:srgbClr>
                </a:solidFill>
                <a:effectLst/>
                <a:uLnTx/>
                <a:uFillTx/>
                <a:latin typeface="標楷體" panose="03000509000000000000" pitchFamily="65" charset="-120"/>
                <a:ea typeface="標楷體" panose="03000509000000000000" pitchFamily="65" charset="-120"/>
                <a:cs typeface="+mn-cs"/>
              </a:rPr>
              <a:t>Facet chart</a:t>
            </a:r>
            <a:endParaRPr kumimoji="0" lang="zh-TW" altLang="en-US" sz="2440" b="0" i="0" u="sng" strike="noStrike" kern="1200" cap="none" spc="0" normalizeH="0" baseline="0" noProof="0" dirty="0">
              <a:ln>
                <a:noFill/>
              </a:ln>
              <a:solidFill>
                <a:srgbClr val="E7E6E6">
                  <a:lumMod val="25000"/>
                </a:srgbClr>
              </a:solidFill>
              <a:effectLst/>
              <a:uLnTx/>
              <a:uFillTx/>
              <a:latin typeface="標楷體" panose="03000509000000000000" pitchFamily="65" charset="-120"/>
              <a:ea typeface="標楷體" panose="03000509000000000000" pitchFamily="65" charset="-120"/>
              <a:cs typeface="+mn-cs"/>
            </a:endParaRPr>
          </a:p>
        </p:txBody>
      </p:sp>
      <p:sp>
        <p:nvSpPr>
          <p:cNvPr id="7" name="矩形 6"/>
          <p:cNvSpPr/>
          <p:nvPr/>
        </p:nvSpPr>
        <p:spPr>
          <a:xfrm>
            <a:off x="10700314" y="1828801"/>
            <a:ext cx="242073" cy="242479"/>
          </a:xfrm>
          <a:prstGeom prst="rect">
            <a:avLst/>
          </a:prstGeom>
          <a:noFill/>
          <a:ln w="28575">
            <a:solidFill>
              <a:srgbClr val="F3313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6" name="圖片 5"/>
          <p:cNvPicPr>
            <a:picLocks noChangeAspect="1"/>
          </p:cNvPicPr>
          <p:nvPr/>
        </p:nvPicPr>
        <p:blipFill>
          <a:blip r:embed="rId3"/>
          <a:stretch>
            <a:fillRect/>
          </a:stretch>
        </p:blipFill>
        <p:spPr>
          <a:xfrm>
            <a:off x="1645920" y="4162071"/>
            <a:ext cx="306491" cy="288462"/>
          </a:xfrm>
          <a:prstGeom prst="rect">
            <a:avLst/>
          </a:prstGeom>
          <a:ln>
            <a:solidFill>
              <a:schemeClr val="accent1">
                <a:lumMod val="75000"/>
              </a:schemeClr>
            </a:solidFill>
          </a:ln>
        </p:spPr>
      </p:pic>
    </p:spTree>
    <p:extLst>
      <p:ext uri="{BB962C8B-B14F-4D97-AF65-F5344CB8AC3E}">
        <p14:creationId xmlns:p14="http://schemas.microsoft.com/office/powerpoint/2010/main" val="2845657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DW</a:t>
            </a:r>
            <a:r>
              <a:rPr lang="zh-TW" altLang="zh-TW" dirty="0"/>
              <a:t>功能介紹</a:t>
            </a:r>
            <a:r>
              <a:rPr lang="en-US" altLang="zh-TW" dirty="0"/>
              <a:t>–</a:t>
            </a:r>
            <a:r>
              <a:rPr lang="zh-TW" altLang="en-US" dirty="0"/>
              <a:t> </a:t>
            </a:r>
            <a:r>
              <a:rPr lang="en-US" altLang="zh-TW" dirty="0"/>
              <a:t>Runtime </a:t>
            </a:r>
            <a:r>
              <a:rPr lang="zh-TW" altLang="en-US" dirty="0"/>
              <a:t>轉出</a:t>
            </a:r>
            <a:r>
              <a:rPr lang="en-US" altLang="zh-TW" dirty="0"/>
              <a:t>EXCEL</a:t>
            </a:r>
            <a:r>
              <a:rPr lang="zh-TW" altLang="en-US" dirty="0"/>
              <a:t> </a:t>
            </a:r>
            <a:r>
              <a:rPr lang="en-US" altLang="zh-TW" dirty="0"/>
              <a:t>1/3</a:t>
            </a:r>
            <a:endParaRPr lang="zh-TW" altLang="en-US" dirty="0"/>
          </a:p>
        </p:txBody>
      </p:sp>
      <p:sp>
        <p:nvSpPr>
          <p:cNvPr id="3" name="內容版面配置區 2"/>
          <p:cNvSpPr>
            <a:spLocks noGrp="1"/>
          </p:cNvSpPr>
          <p:nvPr>
            <p:ph idx="1"/>
          </p:nvPr>
        </p:nvSpPr>
        <p:spPr/>
        <p:txBody>
          <a:bodyPr/>
          <a:lstStyle/>
          <a:p>
            <a:r>
              <a:rPr lang="zh-TW" altLang="en-US" dirty="0">
                <a:solidFill>
                  <a:schemeClr val="bg2">
                    <a:lumMod val="25000"/>
                  </a:schemeClr>
                </a:solidFill>
              </a:rPr>
              <a:t>轉出類型</a:t>
            </a:r>
            <a:endParaRPr lang="en-US" altLang="zh-TW" dirty="0">
              <a:solidFill>
                <a:schemeClr val="bg2">
                  <a:lumMod val="25000"/>
                </a:schemeClr>
              </a:solidFill>
            </a:endParaRPr>
          </a:p>
          <a:p>
            <a:pPr lvl="1"/>
            <a:r>
              <a:rPr lang="zh-TW" altLang="en-US" dirty="0">
                <a:solidFill>
                  <a:schemeClr val="bg2">
                    <a:lumMod val="25000"/>
                  </a:schemeClr>
                </a:solidFill>
              </a:rPr>
              <a:t>資料與樞紐分析</a:t>
            </a:r>
            <a:endParaRPr lang="en-US" altLang="zh-TW" dirty="0">
              <a:solidFill>
                <a:schemeClr val="bg2">
                  <a:lumMod val="25000"/>
                </a:schemeClr>
              </a:solidFill>
            </a:endParaRPr>
          </a:p>
          <a:p>
            <a:pPr lvl="2">
              <a:lnSpc>
                <a:spcPct val="100000"/>
              </a:lnSpc>
              <a:buFont typeface="Wingdings" panose="05000000000000000000" pitchFamily="2" charset="2"/>
              <a:buChar char="Ø"/>
            </a:pPr>
            <a:r>
              <a:rPr lang="zh-TW" altLang="en-US" sz="2000" dirty="0">
                <a:solidFill>
                  <a:schemeClr val="bg2">
                    <a:lumMod val="25000"/>
                  </a:schemeClr>
                </a:solidFill>
              </a:rPr>
              <a:t> 同時轉出所有資料與樞紐分析</a:t>
            </a:r>
            <a:r>
              <a:rPr lang="en-US" altLang="zh-TW" sz="2000" dirty="0">
                <a:solidFill>
                  <a:schemeClr val="bg2">
                    <a:lumMod val="25000"/>
                  </a:schemeClr>
                </a:solidFill>
              </a:rPr>
              <a:t>(</a:t>
            </a:r>
            <a:r>
              <a:rPr lang="zh-TW" altLang="en-US" sz="2000" dirty="0">
                <a:solidFill>
                  <a:schemeClr val="bg2">
                    <a:lumMod val="25000"/>
                  </a:schemeClr>
                </a:solidFill>
              </a:rPr>
              <a:t>可展開縮合</a:t>
            </a:r>
            <a:r>
              <a:rPr lang="en-US" altLang="zh-TW" sz="2000" dirty="0">
                <a:solidFill>
                  <a:schemeClr val="bg2">
                    <a:lumMod val="25000"/>
                  </a:schemeClr>
                </a:solidFill>
              </a:rPr>
              <a:t>)</a:t>
            </a:r>
            <a:r>
              <a:rPr lang="zh-TW" altLang="en-US" sz="2000" dirty="0">
                <a:solidFill>
                  <a:schemeClr val="bg2">
                    <a:lumMod val="25000"/>
                  </a:schemeClr>
                </a:solidFill>
              </a:rPr>
              <a:t>，當在</a:t>
            </a:r>
            <a:r>
              <a:rPr lang="en-US" altLang="zh-TW" sz="2000" dirty="0">
                <a:solidFill>
                  <a:schemeClr val="bg2">
                    <a:lumMod val="25000"/>
                  </a:schemeClr>
                </a:solidFill>
              </a:rPr>
              <a:t>Excel</a:t>
            </a:r>
            <a:r>
              <a:rPr lang="zh-TW" altLang="en-US" sz="2000" dirty="0">
                <a:solidFill>
                  <a:schemeClr val="bg2">
                    <a:lumMod val="25000"/>
                  </a:schemeClr>
                </a:solidFill>
              </a:rPr>
              <a:t>中調整資料時，其樞紐分析會一併連動</a:t>
            </a:r>
            <a:endParaRPr lang="en-US" altLang="zh-TW" sz="2000" dirty="0">
              <a:solidFill>
                <a:schemeClr val="bg2">
                  <a:lumMod val="25000"/>
                </a:schemeClr>
              </a:solidFill>
            </a:endParaRPr>
          </a:p>
          <a:p>
            <a:pPr lvl="1"/>
            <a:r>
              <a:rPr lang="zh-TW" altLang="en-US" dirty="0">
                <a:solidFill>
                  <a:schemeClr val="bg2">
                    <a:lumMod val="25000"/>
                  </a:schemeClr>
                </a:solidFill>
              </a:rPr>
              <a:t>靜態圖表</a:t>
            </a:r>
            <a:endParaRPr lang="en-US" altLang="zh-TW" dirty="0">
              <a:solidFill>
                <a:schemeClr val="bg2">
                  <a:lumMod val="25000"/>
                </a:schemeClr>
              </a:solidFill>
            </a:endParaRPr>
          </a:p>
          <a:p>
            <a:pPr lvl="2">
              <a:lnSpc>
                <a:spcPct val="100000"/>
              </a:lnSpc>
              <a:buFont typeface="Wingdings" panose="05000000000000000000" pitchFamily="2" charset="2"/>
              <a:buChar char="Ø"/>
            </a:pPr>
            <a:r>
              <a:rPr lang="zh-TW" altLang="en-US" sz="2000" dirty="0">
                <a:solidFill>
                  <a:schemeClr val="bg2">
                    <a:lumMod val="25000"/>
                  </a:schemeClr>
                </a:solidFill>
              </a:rPr>
              <a:t> 只轉出目前畫面上的資料，當資料經過篩選或維度未展開時，轉出的</a:t>
            </a:r>
            <a:r>
              <a:rPr lang="en-US" altLang="zh-TW" sz="2000" dirty="0">
                <a:solidFill>
                  <a:schemeClr val="bg2">
                    <a:lumMod val="25000"/>
                  </a:schemeClr>
                </a:solidFill>
              </a:rPr>
              <a:t>Excel</a:t>
            </a:r>
            <a:r>
              <a:rPr lang="zh-TW" altLang="en-US" sz="2000" dirty="0">
                <a:solidFill>
                  <a:schemeClr val="bg2">
                    <a:lumMod val="25000"/>
                  </a:schemeClr>
                </a:solidFill>
              </a:rPr>
              <a:t>資料就不包含已被篩選或維度未展開的資料。</a:t>
            </a:r>
            <a:endParaRPr lang="en-US" altLang="zh-TW" sz="2000" dirty="0">
              <a:solidFill>
                <a:schemeClr val="bg2">
                  <a:lumMod val="25000"/>
                </a:schemeClr>
              </a:solidFill>
            </a:endParaRPr>
          </a:p>
          <a:p>
            <a:pPr lvl="1"/>
            <a:r>
              <a:rPr lang="zh-TW" altLang="en-US" dirty="0">
                <a:solidFill>
                  <a:schemeClr val="bg2">
                    <a:lumMod val="25000"/>
                  </a:schemeClr>
                </a:solidFill>
              </a:rPr>
              <a:t>資料</a:t>
            </a:r>
            <a:endParaRPr lang="en-US" altLang="zh-TW" dirty="0">
              <a:solidFill>
                <a:schemeClr val="bg2">
                  <a:lumMod val="25000"/>
                </a:schemeClr>
              </a:solidFill>
            </a:endParaRPr>
          </a:p>
          <a:p>
            <a:pPr lvl="2">
              <a:lnSpc>
                <a:spcPct val="100000"/>
              </a:lnSpc>
              <a:buFont typeface="Wingdings" panose="05000000000000000000" pitchFamily="2" charset="2"/>
              <a:buChar char="Ø"/>
            </a:pPr>
            <a:r>
              <a:rPr lang="zh-TW" altLang="en-US" sz="2000" dirty="0">
                <a:solidFill>
                  <a:schemeClr val="bg2">
                    <a:lumMod val="25000"/>
                  </a:schemeClr>
                </a:solidFill>
              </a:rPr>
              <a:t> 轉出所有資料。即使資料經過篩選或維設未展開，仍會將所有資料做轉出。</a:t>
            </a:r>
          </a:p>
        </p:txBody>
      </p:sp>
      <p:sp>
        <p:nvSpPr>
          <p:cNvPr id="5" name="投影片編號版面配置區 4"/>
          <p:cNvSpPr>
            <a:spLocks noGrp="1"/>
          </p:cNvSpPr>
          <p:nvPr>
            <p:ph type="sldNum" sz="quarter" idx="12"/>
          </p:nvPr>
        </p:nvSpPr>
        <p:spPr/>
        <p:txBody>
          <a:bodyPr/>
          <a:lstStyle/>
          <a:p>
            <a:fld id="{9860EDB8-5305-433F-BE41-D7A86D811DB3}" type="slidenum">
              <a:rPr lang="en-US" altLang="zh-TW">
                <a:solidFill>
                  <a:prstClr val="black">
                    <a:tint val="75000"/>
                  </a:prstClr>
                </a:solidFill>
                <a:latin typeface="Segoe UI"/>
              </a:rPr>
              <a:pPr/>
              <a:t>37</a:t>
            </a:fld>
            <a:endParaRPr lang="zh-TW" altLang="en-US">
              <a:solidFill>
                <a:prstClr val="black">
                  <a:tint val="75000"/>
                </a:prstClr>
              </a:solidFill>
              <a:latin typeface="Segoe UI"/>
            </a:endParaRPr>
          </a:p>
        </p:txBody>
      </p:sp>
    </p:spTree>
    <p:extLst>
      <p:ext uri="{BB962C8B-B14F-4D97-AF65-F5344CB8AC3E}">
        <p14:creationId xmlns:p14="http://schemas.microsoft.com/office/powerpoint/2010/main" val="898250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2"/>
          <a:stretch>
            <a:fillRect/>
          </a:stretch>
        </p:blipFill>
        <p:spPr>
          <a:xfrm>
            <a:off x="969105" y="2795458"/>
            <a:ext cx="3152775" cy="1695450"/>
          </a:xfrm>
          <a:prstGeom prst="rect">
            <a:avLst/>
          </a:prstGeom>
          <a:ln>
            <a:solidFill>
              <a:schemeClr val="accent1"/>
            </a:solidFill>
          </a:ln>
        </p:spPr>
      </p:pic>
      <p:sp>
        <p:nvSpPr>
          <p:cNvPr id="3" name="標題 2"/>
          <p:cNvSpPr>
            <a:spLocks noGrp="1"/>
          </p:cNvSpPr>
          <p:nvPr>
            <p:ph type="title"/>
          </p:nvPr>
        </p:nvSpPr>
        <p:spPr/>
        <p:txBody>
          <a:bodyPr/>
          <a:lstStyle/>
          <a:p>
            <a:r>
              <a:rPr lang="en-US" altLang="zh-TW" dirty="0"/>
              <a:t>DW</a:t>
            </a:r>
            <a:r>
              <a:rPr lang="zh-TW" altLang="zh-TW" dirty="0"/>
              <a:t>功能介紹</a:t>
            </a:r>
            <a:r>
              <a:rPr lang="en-US" altLang="zh-TW" dirty="0"/>
              <a:t>–</a:t>
            </a:r>
            <a:r>
              <a:rPr lang="zh-TW" altLang="en-US" dirty="0"/>
              <a:t> </a:t>
            </a:r>
            <a:r>
              <a:rPr lang="en-US" altLang="zh-TW" dirty="0"/>
              <a:t>Runtime </a:t>
            </a:r>
            <a:r>
              <a:rPr lang="zh-TW" altLang="en-US" dirty="0"/>
              <a:t>轉出</a:t>
            </a:r>
            <a:r>
              <a:rPr lang="en-US" altLang="zh-TW" dirty="0"/>
              <a:t>EXCEL</a:t>
            </a:r>
            <a:r>
              <a:rPr lang="zh-TW" altLang="en-US" dirty="0"/>
              <a:t> </a:t>
            </a:r>
            <a:r>
              <a:rPr lang="en-US" altLang="zh-TW" dirty="0"/>
              <a:t>2/3</a:t>
            </a:r>
            <a:endParaRPr lang="zh-TW" altLang="en-US" dirty="0"/>
          </a:p>
        </p:txBody>
      </p:sp>
      <p:sp>
        <p:nvSpPr>
          <p:cNvPr id="4" name="內容版面配置區 3"/>
          <p:cNvSpPr>
            <a:spLocks noGrp="1"/>
          </p:cNvSpPr>
          <p:nvPr>
            <p:ph idx="1"/>
          </p:nvPr>
        </p:nvSpPr>
        <p:spPr>
          <a:xfrm>
            <a:off x="1173164" y="1258821"/>
            <a:ext cx="7237871" cy="1171689"/>
          </a:xfrm>
        </p:spPr>
        <p:txBody>
          <a:bodyPr>
            <a:normAutofit fontScale="92500" lnSpcReduction="20000"/>
          </a:bodyPr>
          <a:lstStyle/>
          <a:p>
            <a:pPr marL="0" indent="0">
              <a:buNone/>
            </a:pPr>
            <a:r>
              <a:rPr lang="zh-TW" altLang="en-US" sz="2800" u="sng" dirty="0">
                <a:solidFill>
                  <a:schemeClr val="bg2">
                    <a:lumMod val="25000"/>
                  </a:schemeClr>
                </a:solidFill>
              </a:rPr>
              <a:t>使用範例：資料分析</a:t>
            </a:r>
            <a:endParaRPr lang="en-US" altLang="zh-TW" sz="2800" u="sng" dirty="0">
              <a:solidFill>
                <a:schemeClr val="bg2">
                  <a:lumMod val="25000"/>
                </a:schemeClr>
              </a:solidFill>
            </a:endParaRPr>
          </a:p>
          <a:p>
            <a:pPr marL="0" indent="0">
              <a:buNone/>
            </a:pPr>
            <a:r>
              <a:rPr lang="zh-TW" altLang="en-US" sz="2800" dirty="0">
                <a:solidFill>
                  <a:schemeClr val="bg2">
                    <a:lumMod val="25000"/>
                  </a:schemeClr>
                </a:solidFill>
              </a:rPr>
              <a:t>執行分析頁面時，按下左上角的輸出</a:t>
            </a:r>
            <a:r>
              <a:rPr lang="en-US" altLang="zh-TW" sz="2800" dirty="0">
                <a:solidFill>
                  <a:schemeClr val="bg2">
                    <a:lumMod val="25000"/>
                  </a:schemeClr>
                </a:solidFill>
              </a:rPr>
              <a:t>Excel</a:t>
            </a:r>
            <a:endParaRPr lang="zh-TW" altLang="en-US" sz="2800" dirty="0">
              <a:solidFill>
                <a:schemeClr val="bg2">
                  <a:lumMod val="25000"/>
                </a:schemeClr>
              </a:solidFill>
            </a:endParaRPr>
          </a:p>
          <a:p>
            <a:endParaRPr lang="zh-TW" altLang="en-US" dirty="0"/>
          </a:p>
        </p:txBody>
      </p:sp>
      <p:sp>
        <p:nvSpPr>
          <p:cNvPr id="24" name="矩形 23"/>
          <p:cNvSpPr/>
          <p:nvPr/>
        </p:nvSpPr>
        <p:spPr>
          <a:xfrm>
            <a:off x="3256098" y="2740776"/>
            <a:ext cx="245027" cy="312748"/>
          </a:xfrm>
          <a:prstGeom prst="rect">
            <a:avLst/>
          </a:prstGeom>
          <a:noFill/>
          <a:ln w="38100">
            <a:solidFill>
              <a:srgbClr val="F3313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sz="1569">
              <a:solidFill>
                <a:prstClr val="black"/>
              </a:solidFill>
              <a:latin typeface="Segoe UI"/>
            </a:endParaRPr>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2675" y="2819125"/>
            <a:ext cx="3346222" cy="2937608"/>
          </a:xfrm>
          <a:prstGeom prst="rect">
            <a:avLst/>
          </a:prstGeom>
        </p:spPr>
        <p:style>
          <a:lnRef idx="2">
            <a:schemeClr val="accent1"/>
          </a:lnRef>
          <a:fillRef idx="1">
            <a:schemeClr val="lt1"/>
          </a:fillRef>
          <a:effectRef idx="0">
            <a:schemeClr val="accent1"/>
          </a:effectRef>
          <a:fontRef idx="minor">
            <a:schemeClr val="dk1"/>
          </a:fontRef>
        </p:style>
      </p:pic>
      <p:sp>
        <p:nvSpPr>
          <p:cNvPr id="26" name="矩形 25"/>
          <p:cNvSpPr/>
          <p:nvPr/>
        </p:nvSpPr>
        <p:spPr>
          <a:xfrm>
            <a:off x="4965456" y="3693981"/>
            <a:ext cx="2063437" cy="337106"/>
          </a:xfrm>
          <a:prstGeom prst="rect">
            <a:avLst/>
          </a:prstGeom>
          <a:noFill/>
          <a:ln w="38100">
            <a:solidFill>
              <a:srgbClr val="F3313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sz="1569">
              <a:solidFill>
                <a:prstClr val="black"/>
              </a:solidFill>
              <a:latin typeface="Segoe UI"/>
            </a:endParaRPr>
          </a:p>
        </p:txBody>
      </p:sp>
      <p:sp>
        <p:nvSpPr>
          <p:cNvPr id="31" name="矩形圖說文字 30"/>
          <p:cNvSpPr/>
          <p:nvPr/>
        </p:nvSpPr>
        <p:spPr>
          <a:xfrm>
            <a:off x="2095830" y="4850024"/>
            <a:ext cx="2610913" cy="401578"/>
          </a:xfrm>
          <a:prstGeom prst="wedgeRectCallout">
            <a:avLst>
              <a:gd name="adj1" fmla="val 56602"/>
              <a:gd name="adj2" fmla="val -2371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92" dirty="0">
                <a:solidFill>
                  <a:prstClr val="white"/>
                </a:solidFill>
                <a:latin typeface="標楷體" panose="03000509000000000000" pitchFamily="65" charset="-120"/>
                <a:ea typeface="標楷體" panose="03000509000000000000" pitchFamily="65" charset="-120"/>
              </a:rPr>
              <a:t>輸出資料與樞紐分析</a:t>
            </a:r>
          </a:p>
        </p:txBody>
      </p:sp>
      <p:pic>
        <p:nvPicPr>
          <p:cNvPr id="11" name="圖片 10"/>
          <p:cNvPicPr>
            <a:picLocks noChangeAspect="1"/>
          </p:cNvPicPr>
          <p:nvPr/>
        </p:nvPicPr>
        <p:blipFill rotWithShape="1">
          <a:blip r:embed="rId4">
            <a:extLst>
              <a:ext uri="{28A0092B-C50C-407E-A947-70E740481C1C}">
                <a14:useLocalDpi xmlns:a14="http://schemas.microsoft.com/office/drawing/2010/main" val="0"/>
              </a:ext>
            </a:extLst>
          </a:blip>
          <a:srcRect b="36491"/>
          <a:stretch/>
        </p:blipFill>
        <p:spPr>
          <a:xfrm>
            <a:off x="8100693" y="2244564"/>
            <a:ext cx="2867425" cy="2958502"/>
          </a:xfrm>
          <a:prstGeom prst="rect">
            <a:avLst/>
          </a:prstGeom>
        </p:spPr>
        <p:style>
          <a:lnRef idx="2">
            <a:schemeClr val="accent1"/>
          </a:lnRef>
          <a:fillRef idx="1">
            <a:schemeClr val="lt1"/>
          </a:fillRef>
          <a:effectRef idx="0">
            <a:schemeClr val="accent1"/>
          </a:effectRef>
          <a:fontRef idx="minor">
            <a:schemeClr val="dk1"/>
          </a:fontRef>
        </p:style>
      </p:pic>
      <p:sp>
        <p:nvSpPr>
          <p:cNvPr id="32" name="矩形圖說文字 31"/>
          <p:cNvSpPr/>
          <p:nvPr/>
        </p:nvSpPr>
        <p:spPr>
          <a:xfrm>
            <a:off x="7069674" y="5866684"/>
            <a:ext cx="3733816" cy="448644"/>
          </a:xfrm>
          <a:prstGeom prst="wedgeRectCallout">
            <a:avLst>
              <a:gd name="adj1" fmla="val -11390"/>
              <a:gd name="adj2" fmla="val -2728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92" dirty="0">
                <a:solidFill>
                  <a:prstClr val="white"/>
                </a:solidFill>
                <a:latin typeface="標楷體" panose="03000509000000000000" pitchFamily="65" charset="-120"/>
                <a:ea typeface="標楷體" panose="03000509000000000000" pitchFamily="65" charset="-120"/>
              </a:rPr>
              <a:t>可以在這邊選擇要輸出的分析</a:t>
            </a:r>
          </a:p>
        </p:txBody>
      </p:sp>
      <p:sp>
        <p:nvSpPr>
          <p:cNvPr id="33" name="矩形 32"/>
          <p:cNvSpPr/>
          <p:nvPr/>
        </p:nvSpPr>
        <p:spPr>
          <a:xfrm>
            <a:off x="8320844" y="4505823"/>
            <a:ext cx="833063" cy="233603"/>
          </a:xfrm>
          <a:prstGeom prst="rect">
            <a:avLst/>
          </a:prstGeom>
          <a:noFill/>
          <a:ln w="38100">
            <a:solidFill>
              <a:srgbClr val="F3313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sz="1569">
              <a:solidFill>
                <a:prstClr val="black"/>
              </a:solidFill>
              <a:latin typeface="Segoe UI"/>
            </a:endParaRPr>
          </a:p>
        </p:txBody>
      </p:sp>
      <p:sp>
        <p:nvSpPr>
          <p:cNvPr id="5" name="投影片編號版面配置區 4"/>
          <p:cNvSpPr>
            <a:spLocks noGrp="1"/>
          </p:cNvSpPr>
          <p:nvPr>
            <p:ph type="sldNum" sz="quarter" idx="12"/>
          </p:nvPr>
        </p:nvSpPr>
        <p:spPr/>
        <p:txBody>
          <a:bodyPr/>
          <a:lstStyle/>
          <a:p>
            <a:fld id="{9860EDB8-5305-433F-BE41-D7A86D811DB3}" type="slidenum">
              <a:rPr lang="en-US" altLang="zh-TW">
                <a:solidFill>
                  <a:prstClr val="black">
                    <a:tint val="75000"/>
                  </a:prstClr>
                </a:solidFill>
                <a:latin typeface="Segoe UI"/>
              </a:rPr>
              <a:pPr/>
              <a:t>38</a:t>
            </a:fld>
            <a:endParaRPr lang="zh-TW" altLang="en-US">
              <a:solidFill>
                <a:prstClr val="black">
                  <a:tint val="75000"/>
                </a:prstClr>
              </a:solidFill>
              <a:latin typeface="Segoe UI"/>
            </a:endParaRPr>
          </a:p>
        </p:txBody>
      </p:sp>
    </p:spTree>
    <p:extLst>
      <p:ext uri="{BB962C8B-B14F-4D97-AF65-F5344CB8AC3E}">
        <p14:creationId xmlns:p14="http://schemas.microsoft.com/office/powerpoint/2010/main" val="70513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DW</a:t>
            </a:r>
            <a:r>
              <a:rPr lang="zh-TW" altLang="zh-TW" dirty="0"/>
              <a:t>功能介紹</a:t>
            </a:r>
            <a:r>
              <a:rPr lang="en-US" altLang="zh-TW" dirty="0"/>
              <a:t>–</a:t>
            </a:r>
            <a:r>
              <a:rPr lang="zh-TW" altLang="en-US" dirty="0"/>
              <a:t> </a:t>
            </a:r>
            <a:r>
              <a:rPr lang="en-US" altLang="zh-TW" dirty="0"/>
              <a:t>Runtime </a:t>
            </a:r>
            <a:r>
              <a:rPr lang="zh-TW" altLang="en-US" dirty="0"/>
              <a:t>轉出</a:t>
            </a:r>
            <a:r>
              <a:rPr lang="en-US" altLang="zh-TW" dirty="0"/>
              <a:t>EXCEL</a:t>
            </a:r>
            <a:r>
              <a:rPr lang="zh-TW" altLang="en-US" dirty="0"/>
              <a:t> </a:t>
            </a:r>
            <a:r>
              <a:rPr lang="en-US" altLang="zh-TW" dirty="0"/>
              <a:t>3/3</a:t>
            </a:r>
            <a:endParaRPr lang="zh-TW" altLang="en-US" dirty="0"/>
          </a:p>
        </p:txBody>
      </p:sp>
      <p:sp>
        <p:nvSpPr>
          <p:cNvPr id="5" name="文字方塊 4"/>
          <p:cNvSpPr txBox="1"/>
          <p:nvPr/>
        </p:nvSpPr>
        <p:spPr>
          <a:xfrm>
            <a:off x="1498165" y="1391141"/>
            <a:ext cx="6174234" cy="467820"/>
          </a:xfrm>
          <a:prstGeom prst="rect">
            <a:avLst/>
          </a:prstGeom>
          <a:noFill/>
        </p:spPr>
        <p:txBody>
          <a:bodyPr wrap="square" rtlCol="0">
            <a:spAutoFit/>
          </a:bodyPr>
          <a:lstStyle/>
          <a:p>
            <a:r>
              <a:rPr lang="zh-TW" altLang="en-US" sz="2440" dirty="0">
                <a:solidFill>
                  <a:srgbClr val="E7E6E6">
                    <a:lumMod val="25000"/>
                  </a:srgbClr>
                </a:solidFill>
                <a:latin typeface="標楷體" panose="03000509000000000000" pitchFamily="65" charset="-120"/>
                <a:ea typeface="標楷體" panose="03000509000000000000" pitchFamily="65" charset="-120"/>
              </a:rPr>
              <a:t>輸出的</a:t>
            </a:r>
            <a:r>
              <a:rPr lang="en-US" altLang="zh-TW" sz="2440" dirty="0">
                <a:solidFill>
                  <a:srgbClr val="E7E6E6">
                    <a:lumMod val="25000"/>
                  </a:srgbClr>
                </a:solidFill>
                <a:latin typeface="標楷體" panose="03000509000000000000" pitchFamily="65" charset="-120"/>
                <a:ea typeface="標楷體" panose="03000509000000000000" pitchFamily="65" charset="-120"/>
              </a:rPr>
              <a:t>Excel</a:t>
            </a:r>
            <a:r>
              <a:rPr lang="zh-TW" altLang="en-US" sz="2440" dirty="0">
                <a:solidFill>
                  <a:srgbClr val="E7E6E6">
                    <a:lumMod val="25000"/>
                  </a:srgbClr>
                </a:solidFill>
                <a:latin typeface="標楷體" panose="03000509000000000000" pitchFamily="65" charset="-120"/>
                <a:ea typeface="標楷體" panose="03000509000000000000" pitchFamily="65" charset="-120"/>
              </a:rPr>
              <a:t>如下圖</a:t>
            </a:r>
          </a:p>
        </p:txBody>
      </p:sp>
      <p:sp>
        <p:nvSpPr>
          <p:cNvPr id="6" name="投影片編號版面配置區 5"/>
          <p:cNvSpPr>
            <a:spLocks noGrp="1"/>
          </p:cNvSpPr>
          <p:nvPr>
            <p:ph type="sldNum" sz="quarter" idx="12"/>
          </p:nvPr>
        </p:nvSpPr>
        <p:spPr/>
        <p:txBody>
          <a:bodyPr/>
          <a:lstStyle/>
          <a:p>
            <a:fld id="{9860EDB8-5305-433F-BE41-D7A86D811DB3}" type="slidenum">
              <a:rPr lang="en-US" altLang="zh-TW">
                <a:solidFill>
                  <a:prstClr val="black">
                    <a:tint val="75000"/>
                  </a:prstClr>
                </a:solidFill>
                <a:latin typeface="Segoe UI"/>
              </a:rPr>
              <a:pPr/>
              <a:t>39</a:t>
            </a:fld>
            <a:endParaRPr lang="zh-TW" altLang="en-US">
              <a:solidFill>
                <a:prstClr val="black">
                  <a:tint val="75000"/>
                </a:prstClr>
              </a:solidFill>
              <a:latin typeface="Segoe UI"/>
            </a:endParaRPr>
          </a:p>
        </p:txBody>
      </p:sp>
      <p:pic>
        <p:nvPicPr>
          <p:cNvPr id="2" name="圖片 1"/>
          <p:cNvPicPr>
            <a:picLocks noChangeAspect="1"/>
          </p:cNvPicPr>
          <p:nvPr/>
        </p:nvPicPr>
        <p:blipFill>
          <a:blip r:embed="rId2"/>
          <a:stretch>
            <a:fillRect/>
          </a:stretch>
        </p:blipFill>
        <p:spPr>
          <a:xfrm>
            <a:off x="3188089" y="1933436"/>
            <a:ext cx="6090421" cy="4092542"/>
          </a:xfrm>
          <a:prstGeom prst="rect">
            <a:avLst/>
          </a:prstGeom>
          <a:ln>
            <a:solidFill>
              <a:schemeClr val="accent1"/>
            </a:solidFill>
          </a:ln>
        </p:spPr>
      </p:pic>
    </p:spTree>
    <p:extLst>
      <p:ext uri="{BB962C8B-B14F-4D97-AF65-F5344CB8AC3E}">
        <p14:creationId xmlns:p14="http://schemas.microsoft.com/office/powerpoint/2010/main" val="3523912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a:xfrm>
            <a:off x="987667" y="287162"/>
            <a:ext cx="9369305" cy="664543"/>
          </a:xfrm>
        </p:spPr>
        <p:txBody>
          <a:bodyPr>
            <a:normAutofit/>
          </a:bodyPr>
          <a:lstStyle/>
          <a:p>
            <a:r>
              <a:rPr lang="en-US" altLang="zh-TW" dirty="0"/>
              <a:t>Why DW?</a:t>
            </a:r>
            <a:endParaRPr lang="zh-TW" altLang="en-US" dirty="0"/>
          </a:p>
        </p:txBody>
      </p:sp>
      <p:sp>
        <p:nvSpPr>
          <p:cNvPr id="21" name="內容版面配置區 2"/>
          <p:cNvSpPr>
            <a:spLocks noGrp="1"/>
          </p:cNvSpPr>
          <p:nvPr>
            <p:ph idx="1"/>
          </p:nvPr>
        </p:nvSpPr>
        <p:spPr>
          <a:xfrm>
            <a:off x="1181140" y="1608869"/>
            <a:ext cx="9782948" cy="4043148"/>
          </a:xfrm>
        </p:spPr>
        <p:txBody>
          <a:bodyPr>
            <a:normAutofit/>
          </a:bodyPr>
          <a:lstStyle/>
          <a:p>
            <a:pPr marL="249060" indent="-249060">
              <a:lnSpc>
                <a:spcPct val="160000"/>
              </a:lnSpc>
              <a:buFont typeface="Wingdings" panose="05000000000000000000" pitchFamily="2" charset="2"/>
              <a:buChar char="ü"/>
            </a:pPr>
            <a:r>
              <a:rPr lang="zh-TW" altLang="en-US" sz="2615" dirty="0">
                <a:latin typeface="+mn-lt"/>
              </a:rPr>
              <a:t>由 </a:t>
            </a:r>
            <a:r>
              <a:rPr lang="en-US" altLang="zh-TW" sz="2615" dirty="0">
                <a:latin typeface="+mn-lt"/>
              </a:rPr>
              <a:t>Power</a:t>
            </a:r>
            <a:r>
              <a:rPr lang="zh-TW" altLang="en-US" sz="2615" dirty="0">
                <a:latin typeface="+mn-lt"/>
              </a:rPr>
              <a:t> </a:t>
            </a:r>
            <a:r>
              <a:rPr lang="en-US" altLang="zh-TW" sz="2615" dirty="0">
                <a:latin typeface="+mn-lt"/>
              </a:rPr>
              <a:t>User </a:t>
            </a:r>
            <a:r>
              <a:rPr lang="zh-TW" altLang="en-US" sz="2615" dirty="0">
                <a:latin typeface="+mn-lt"/>
              </a:rPr>
              <a:t>自主設計 </a:t>
            </a:r>
            <a:r>
              <a:rPr lang="en-US" altLang="zh-TW" sz="2615" dirty="0">
                <a:latin typeface="+mn-lt"/>
              </a:rPr>
              <a:t>Dashboard </a:t>
            </a:r>
            <a:r>
              <a:rPr lang="zh-TW" altLang="en-US" sz="2615" dirty="0">
                <a:latin typeface="+mn-lt"/>
              </a:rPr>
              <a:t>及分析</a:t>
            </a:r>
            <a:endParaRPr lang="en-US" altLang="zh-TW" sz="2615" dirty="0">
              <a:latin typeface="+mn-lt"/>
            </a:endParaRPr>
          </a:p>
          <a:p>
            <a:pPr marL="846803" lvl="1" indent="-249060">
              <a:buClr>
                <a:schemeClr val="bg1">
                  <a:lumMod val="85000"/>
                </a:schemeClr>
              </a:buClr>
              <a:buFont typeface="Wingdings" panose="05000000000000000000" pitchFamily="2" charset="2"/>
              <a:buChar char="u"/>
            </a:pPr>
            <a:r>
              <a:rPr lang="zh-TW" altLang="en-US" sz="1800" dirty="0"/>
              <a:t>不需要懂 </a:t>
            </a:r>
            <a:r>
              <a:rPr lang="en-US" altLang="zh-TW" sz="1800" dirty="0"/>
              <a:t>SQL</a:t>
            </a:r>
            <a:r>
              <a:rPr lang="zh-TW" altLang="en-US" sz="1800" dirty="0"/>
              <a:t>及 </a:t>
            </a:r>
            <a:r>
              <a:rPr lang="en-US" altLang="zh-TW" sz="1800" dirty="0"/>
              <a:t>Database Schema</a:t>
            </a:r>
            <a:r>
              <a:rPr lang="zh-TW" altLang="en-US" sz="1800" dirty="0"/>
              <a:t>，只要瞭解 </a:t>
            </a:r>
            <a:r>
              <a:rPr lang="en-US" altLang="zh-TW" sz="1800" dirty="0"/>
              <a:t>Domain Know-How </a:t>
            </a:r>
            <a:r>
              <a:rPr lang="zh-TW" altLang="en-US" sz="1800" dirty="0"/>
              <a:t>及專業用語</a:t>
            </a:r>
            <a:endParaRPr lang="en-US" altLang="zh-TW" sz="1800" dirty="0"/>
          </a:p>
          <a:p>
            <a:pPr marL="846803" lvl="1" indent="-249060">
              <a:buClr>
                <a:schemeClr val="bg1">
                  <a:lumMod val="85000"/>
                </a:schemeClr>
              </a:buClr>
              <a:buFont typeface="Wingdings" panose="05000000000000000000" pitchFamily="2" charset="2"/>
              <a:buChar char="u"/>
            </a:pPr>
            <a:r>
              <a:rPr lang="zh-TW" altLang="en-US" sz="1800" dirty="0"/>
              <a:t>可自行從無到有拖拉資料、篩選、排序、彙總累計、前後期比較、設定運算公式</a:t>
            </a:r>
            <a:endParaRPr lang="en-US" altLang="zh-TW" sz="1800" dirty="0"/>
          </a:p>
          <a:p>
            <a:pPr marL="846803" lvl="1" indent="-249060">
              <a:buClr>
                <a:schemeClr val="bg1">
                  <a:lumMod val="85000"/>
                </a:schemeClr>
              </a:buClr>
              <a:buFont typeface="Wingdings" panose="05000000000000000000" pitchFamily="2" charset="2"/>
              <a:buChar char="u"/>
            </a:pPr>
            <a:r>
              <a:rPr lang="zh-TW" altLang="en-US" sz="1800" dirty="0"/>
              <a:t>展開和摺疊資料層級，從摘要資料鑽研至詳細資訊</a:t>
            </a:r>
            <a:endParaRPr lang="en-US" altLang="zh-TW" sz="1800" dirty="0"/>
          </a:p>
          <a:p>
            <a:pPr marL="249060" indent="-249060">
              <a:lnSpc>
                <a:spcPct val="160000"/>
              </a:lnSpc>
              <a:buFont typeface="Wingdings" panose="05000000000000000000" pitchFamily="2" charset="2"/>
              <a:buChar char="ü"/>
            </a:pPr>
            <a:r>
              <a:rPr lang="zh-TW" altLang="en-US" sz="2615" dirty="0">
                <a:latin typeface="+mn-lt"/>
              </a:rPr>
              <a:t>比 </a:t>
            </a:r>
            <a:r>
              <a:rPr lang="en-US" altLang="zh-TW" sz="2615" dirty="0">
                <a:latin typeface="+mn-lt"/>
              </a:rPr>
              <a:t>Cube </a:t>
            </a:r>
            <a:r>
              <a:rPr lang="zh-TW" altLang="en-US" sz="2615" dirty="0">
                <a:latin typeface="+mn-lt"/>
              </a:rPr>
              <a:t>更容易設計及維護</a:t>
            </a:r>
            <a:endParaRPr lang="en-US" altLang="zh-TW" sz="2615" dirty="0">
              <a:latin typeface="+mn-lt"/>
            </a:endParaRPr>
          </a:p>
          <a:p>
            <a:pPr marL="249060" indent="-249060">
              <a:lnSpc>
                <a:spcPct val="160000"/>
              </a:lnSpc>
              <a:buFont typeface="Wingdings" panose="05000000000000000000" pitchFamily="2" charset="2"/>
              <a:buChar char="ü"/>
            </a:pPr>
            <a:r>
              <a:rPr lang="en-US" altLang="zh-TW" sz="2615" dirty="0">
                <a:latin typeface="+mn-lt"/>
              </a:rPr>
              <a:t>In-Memory</a:t>
            </a:r>
            <a:r>
              <a:rPr lang="zh-TW" altLang="en-US" sz="2615" dirty="0">
                <a:latin typeface="+mn-lt"/>
              </a:rPr>
              <a:t>效能更進化</a:t>
            </a:r>
            <a:endParaRPr lang="en-US" altLang="zh-TW" sz="2615" dirty="0">
              <a:latin typeface="+mn-lt"/>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t>4</a:t>
            </a:fld>
            <a:endParaRPr lang="zh-TW" altLang="en-US"/>
          </a:p>
        </p:txBody>
      </p:sp>
    </p:spTree>
    <p:extLst>
      <p:ext uri="{BB962C8B-B14F-4D97-AF65-F5344CB8AC3E}">
        <p14:creationId xmlns:p14="http://schemas.microsoft.com/office/powerpoint/2010/main" val="544169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3525839" y="1846170"/>
            <a:ext cx="5395785" cy="4633247"/>
          </a:xfrm>
          <a:prstGeom prst="rect">
            <a:avLst/>
          </a:prstGeom>
          <a:ln>
            <a:solidFill>
              <a:schemeClr val="accent1"/>
            </a:solidFill>
          </a:ln>
        </p:spPr>
      </p:pic>
      <p:sp>
        <p:nvSpPr>
          <p:cNvPr id="2" name="標題 1"/>
          <p:cNvSpPr>
            <a:spLocks noGrp="1"/>
          </p:cNvSpPr>
          <p:nvPr>
            <p:ph type="title"/>
          </p:nvPr>
        </p:nvSpPr>
        <p:spPr/>
        <p:txBody>
          <a:bodyPr/>
          <a:lstStyle/>
          <a:p>
            <a:r>
              <a:rPr lang="zh-TW" altLang="en-US" dirty="0"/>
              <a:t>分析功能 </a:t>
            </a:r>
            <a:r>
              <a:rPr lang="en-US" altLang="zh-TW" dirty="0"/>
              <a:t>–</a:t>
            </a:r>
            <a:r>
              <a:rPr lang="zh-TW" altLang="en-US" dirty="0"/>
              <a:t> </a:t>
            </a:r>
            <a:r>
              <a:rPr lang="en-US" altLang="zh-TW" dirty="0"/>
              <a:t>Runtime </a:t>
            </a:r>
            <a:r>
              <a:rPr lang="zh-TW" altLang="en-US" dirty="0"/>
              <a:t>規格樹與另存自訂分析</a:t>
            </a:r>
          </a:p>
        </p:txBody>
      </p:sp>
      <p:sp>
        <p:nvSpPr>
          <p:cNvPr id="3" name="內容版面配置區 2"/>
          <p:cNvSpPr>
            <a:spLocks noGrp="1"/>
          </p:cNvSpPr>
          <p:nvPr>
            <p:ph idx="1"/>
          </p:nvPr>
        </p:nvSpPr>
        <p:spPr>
          <a:xfrm>
            <a:off x="860125" y="1244602"/>
            <a:ext cx="10471752" cy="716721"/>
          </a:xfrm>
        </p:spPr>
        <p:txBody>
          <a:bodyPr>
            <a:normAutofit fontScale="77500" lnSpcReduction="20000"/>
          </a:bodyPr>
          <a:lstStyle/>
          <a:p>
            <a:r>
              <a:rPr lang="en-US" altLang="zh-TW" dirty="0">
                <a:solidFill>
                  <a:schemeClr val="bg2">
                    <a:lumMod val="25000"/>
                  </a:schemeClr>
                </a:solidFill>
              </a:rPr>
              <a:t>User</a:t>
            </a:r>
            <a:r>
              <a:rPr lang="zh-TW" altLang="en-US" dirty="0">
                <a:solidFill>
                  <a:schemeClr val="bg2">
                    <a:lumMod val="25000"/>
                  </a:schemeClr>
                </a:solidFill>
              </a:rPr>
              <a:t>在頁面執行時，開啟規格樹，可依當下需求自行拖拉想要看到的資料</a:t>
            </a:r>
            <a:endParaRPr lang="en-US" altLang="zh-TW" dirty="0">
              <a:solidFill>
                <a:schemeClr val="bg2">
                  <a:lumMod val="25000"/>
                </a:schemeClr>
              </a:solidFill>
            </a:endParaRPr>
          </a:p>
        </p:txBody>
      </p:sp>
      <p:sp>
        <p:nvSpPr>
          <p:cNvPr id="5" name="投影片編號版面配置區 4"/>
          <p:cNvSpPr>
            <a:spLocks noGrp="1"/>
          </p:cNvSpPr>
          <p:nvPr>
            <p:ph type="sldNum" sz="quarter" idx="12"/>
          </p:nvPr>
        </p:nvSpPr>
        <p:spPr/>
        <p:txBody>
          <a:bodyPr/>
          <a:lstStyle/>
          <a:p>
            <a:fld id="{9860EDB8-5305-433F-BE41-D7A86D811DB3}" type="slidenum">
              <a:rPr lang="en-US" altLang="zh-TW">
                <a:solidFill>
                  <a:prstClr val="black">
                    <a:tint val="75000"/>
                  </a:prstClr>
                </a:solidFill>
                <a:latin typeface="Segoe UI"/>
              </a:rPr>
              <a:pPr/>
              <a:t>40</a:t>
            </a:fld>
            <a:endParaRPr lang="zh-TW" altLang="en-US">
              <a:solidFill>
                <a:prstClr val="black">
                  <a:tint val="75000"/>
                </a:prstClr>
              </a:solidFill>
              <a:latin typeface="Segoe UI"/>
            </a:endParaRPr>
          </a:p>
        </p:txBody>
      </p:sp>
      <p:sp>
        <p:nvSpPr>
          <p:cNvPr id="11" name="矩形 10"/>
          <p:cNvSpPr/>
          <p:nvPr/>
        </p:nvSpPr>
        <p:spPr>
          <a:xfrm>
            <a:off x="3523174" y="2025305"/>
            <a:ext cx="266276" cy="273052"/>
          </a:xfrm>
          <a:prstGeom prst="rect">
            <a:avLst/>
          </a:prstGeom>
          <a:noFill/>
          <a:ln w="38100">
            <a:solidFill>
              <a:srgbClr val="F3313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sz="1569">
              <a:solidFill>
                <a:prstClr val="black"/>
              </a:solidFill>
              <a:latin typeface="Segoe UI"/>
            </a:endParaRPr>
          </a:p>
        </p:txBody>
      </p:sp>
    </p:spTree>
    <p:extLst>
      <p:ext uri="{BB962C8B-B14F-4D97-AF65-F5344CB8AC3E}">
        <p14:creationId xmlns:p14="http://schemas.microsoft.com/office/powerpoint/2010/main" val="2171364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stretch>
            <a:fillRect/>
          </a:stretch>
        </p:blipFill>
        <p:spPr>
          <a:xfrm>
            <a:off x="2896263" y="1869990"/>
            <a:ext cx="7325220" cy="4286121"/>
          </a:xfrm>
          <a:prstGeom prst="rect">
            <a:avLst/>
          </a:prstGeom>
          <a:ln>
            <a:solidFill>
              <a:schemeClr val="accent1"/>
            </a:solidFill>
          </a:ln>
        </p:spPr>
      </p:pic>
      <p:sp>
        <p:nvSpPr>
          <p:cNvPr id="2" name="標題 1"/>
          <p:cNvSpPr>
            <a:spLocks noGrp="1"/>
          </p:cNvSpPr>
          <p:nvPr>
            <p:ph type="title"/>
          </p:nvPr>
        </p:nvSpPr>
        <p:spPr/>
        <p:txBody>
          <a:bodyPr/>
          <a:lstStyle/>
          <a:p>
            <a:r>
              <a:rPr lang="en-US" altLang="zh-TW" dirty="0"/>
              <a:t>DW</a:t>
            </a:r>
            <a:r>
              <a:rPr lang="zh-TW" altLang="zh-TW" dirty="0"/>
              <a:t>功能介紹</a:t>
            </a:r>
            <a:r>
              <a:rPr lang="en-US" altLang="zh-TW" dirty="0"/>
              <a:t>–</a:t>
            </a:r>
            <a:r>
              <a:rPr lang="zh-TW" altLang="en-US" dirty="0"/>
              <a:t> </a:t>
            </a:r>
            <a:r>
              <a:rPr lang="en-US" altLang="zh-TW" dirty="0"/>
              <a:t>Runtime </a:t>
            </a:r>
            <a:r>
              <a:rPr lang="zh-TW" altLang="en-US" dirty="0"/>
              <a:t>規格樹與另存自訂分析</a:t>
            </a:r>
          </a:p>
        </p:txBody>
      </p:sp>
      <p:sp>
        <p:nvSpPr>
          <p:cNvPr id="3" name="內容版面配置區 2"/>
          <p:cNvSpPr>
            <a:spLocks noGrp="1"/>
          </p:cNvSpPr>
          <p:nvPr>
            <p:ph idx="1"/>
          </p:nvPr>
        </p:nvSpPr>
        <p:spPr>
          <a:xfrm>
            <a:off x="860125" y="1244601"/>
            <a:ext cx="10471752" cy="919050"/>
          </a:xfrm>
        </p:spPr>
        <p:txBody>
          <a:bodyPr>
            <a:normAutofit fontScale="62500" lnSpcReduction="20000"/>
          </a:bodyPr>
          <a:lstStyle/>
          <a:p>
            <a:r>
              <a:rPr lang="en-US" altLang="zh-TW" dirty="0">
                <a:solidFill>
                  <a:schemeClr val="bg2">
                    <a:lumMod val="25000"/>
                  </a:schemeClr>
                </a:solidFill>
              </a:rPr>
              <a:t>User</a:t>
            </a:r>
            <a:r>
              <a:rPr lang="zh-TW" altLang="en-US" dirty="0">
                <a:solidFill>
                  <a:schemeClr val="bg2">
                    <a:lumMod val="25000"/>
                  </a:schemeClr>
                </a:solidFill>
              </a:rPr>
              <a:t>可將拖拉好的樣式另存或指定為預設開啟的分析。並可設定共用分享給其他人使用</a:t>
            </a:r>
            <a:endParaRPr lang="en-US" altLang="zh-TW" dirty="0">
              <a:solidFill>
                <a:schemeClr val="bg2">
                  <a:lumMod val="25000"/>
                </a:schemeClr>
              </a:solidFill>
            </a:endParaRPr>
          </a:p>
        </p:txBody>
      </p:sp>
      <p:sp>
        <p:nvSpPr>
          <p:cNvPr id="5" name="投影片編號版面配置區 4"/>
          <p:cNvSpPr>
            <a:spLocks noGrp="1"/>
          </p:cNvSpPr>
          <p:nvPr>
            <p:ph type="sldNum" sz="quarter" idx="12"/>
          </p:nvPr>
        </p:nvSpPr>
        <p:spPr/>
        <p:txBody>
          <a:bodyPr/>
          <a:lstStyle/>
          <a:p>
            <a:fld id="{9860EDB8-5305-433F-BE41-D7A86D811DB3}" type="slidenum">
              <a:rPr lang="en-US" altLang="zh-TW">
                <a:solidFill>
                  <a:prstClr val="black">
                    <a:tint val="75000"/>
                  </a:prstClr>
                </a:solidFill>
                <a:latin typeface="Segoe UI"/>
              </a:rPr>
              <a:pPr/>
              <a:t>41</a:t>
            </a:fld>
            <a:endParaRPr lang="zh-TW" altLang="en-US">
              <a:solidFill>
                <a:prstClr val="black">
                  <a:tint val="75000"/>
                </a:prstClr>
              </a:solidFill>
              <a:latin typeface="Segoe UI"/>
            </a:endParaRPr>
          </a:p>
        </p:txBody>
      </p:sp>
      <p:sp>
        <p:nvSpPr>
          <p:cNvPr id="9" name="矩形 8"/>
          <p:cNvSpPr/>
          <p:nvPr/>
        </p:nvSpPr>
        <p:spPr>
          <a:xfrm>
            <a:off x="6195912" y="2042984"/>
            <a:ext cx="1102857" cy="253052"/>
          </a:xfrm>
          <a:prstGeom prst="rect">
            <a:avLst/>
          </a:prstGeom>
          <a:noFill/>
          <a:ln w="38100">
            <a:solidFill>
              <a:srgbClr val="F3313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sz="1569">
              <a:solidFill>
                <a:prstClr val="black"/>
              </a:solidFill>
              <a:latin typeface="Segoe UI"/>
            </a:endParaRPr>
          </a:p>
        </p:txBody>
      </p:sp>
    </p:spTree>
    <p:extLst>
      <p:ext uri="{BB962C8B-B14F-4D97-AF65-F5344CB8AC3E}">
        <p14:creationId xmlns:p14="http://schemas.microsoft.com/office/powerpoint/2010/main" val="539694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598515" y="1363287"/>
            <a:ext cx="11504585" cy="4993066"/>
          </a:xfrm>
        </p:spPr>
        <p:txBody>
          <a:bodyPr>
            <a:normAutofit/>
          </a:bodyPr>
          <a:lstStyle/>
          <a:p>
            <a:r>
              <a:rPr lang="zh-TW" altLang="en-US" sz="2800" dirty="0">
                <a:solidFill>
                  <a:schemeClr val="bg2">
                    <a:lumMod val="25000"/>
                  </a:schemeClr>
                </a:solidFill>
              </a:rPr>
              <a:t>在此範例中會介紹，使用資料倉儲中建置好的資料，在查詢設計直接拖拉取得資料，套用常用公式快速進行欄位運算。</a:t>
            </a:r>
            <a:endParaRPr lang="en-US" altLang="zh-TW" sz="2800" dirty="0">
              <a:solidFill>
                <a:schemeClr val="bg2">
                  <a:lumMod val="25000"/>
                </a:schemeClr>
              </a:solidFill>
            </a:endParaRPr>
          </a:p>
          <a:p>
            <a:r>
              <a:rPr lang="zh-TW" altLang="en-US" sz="2800" dirty="0"/>
              <a:t>設定條件預設抓取本年、本月資料</a:t>
            </a:r>
          </a:p>
          <a:p>
            <a:endParaRPr lang="zh-TW" altLang="en-US" dirty="0"/>
          </a:p>
        </p:txBody>
      </p:sp>
      <p:sp>
        <p:nvSpPr>
          <p:cNvPr id="3" name="投影片編號版面配置區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60EDB8-5305-433F-BE41-D7A86D811DB3}" type="slidenum">
              <a:rPr kumimoji="0" lang="en-US" altLang="zh-TW" sz="1046"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TW" altLang="en-US" sz="1046"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4" name="標題 3"/>
          <p:cNvSpPr>
            <a:spLocks noGrp="1"/>
          </p:cNvSpPr>
          <p:nvPr>
            <p:ph type="title"/>
          </p:nvPr>
        </p:nvSpPr>
        <p:spPr/>
        <p:txBody>
          <a:bodyPr/>
          <a:lstStyle/>
          <a:p>
            <a:r>
              <a:rPr lang="en-US" altLang="zh-TW" dirty="0"/>
              <a:t>DW</a:t>
            </a:r>
            <a:r>
              <a:rPr lang="zh-TW" altLang="en-US" dirty="0"/>
              <a:t>範例一 產險銷售業績</a:t>
            </a:r>
          </a:p>
        </p:txBody>
      </p:sp>
    </p:spTree>
    <p:extLst>
      <p:ext uri="{BB962C8B-B14F-4D97-AF65-F5344CB8AC3E}">
        <p14:creationId xmlns:p14="http://schemas.microsoft.com/office/powerpoint/2010/main" val="4514080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a:xfrm>
            <a:off x="556591" y="182338"/>
            <a:ext cx="10673225" cy="702129"/>
          </a:xfrm>
        </p:spPr>
        <p:txBody>
          <a:bodyPr>
            <a:normAutofit/>
          </a:bodyPr>
          <a:lstStyle/>
          <a:p>
            <a:r>
              <a:rPr lang="en-US" altLang="zh-TW" sz="3600" dirty="0">
                <a:cs typeface="Arial" panose="020B0604020202020204" pitchFamily="34" charset="0"/>
              </a:rPr>
              <a:t>DW</a:t>
            </a:r>
            <a:r>
              <a:rPr lang="zh-TW" altLang="en-US" sz="3600" dirty="0">
                <a:cs typeface="Arial" panose="020B0604020202020204" pitchFamily="34" charset="0"/>
              </a:rPr>
              <a:t>範例一</a:t>
            </a:r>
            <a:r>
              <a:rPr lang="en-US" altLang="zh-TW" sz="3600" dirty="0"/>
              <a:t>–</a:t>
            </a:r>
            <a:r>
              <a:rPr lang="zh-TW" altLang="en-US" sz="3600" dirty="0">
                <a:cs typeface="Arial" panose="020B0604020202020204" pitchFamily="34" charset="0"/>
              </a:rPr>
              <a:t>產險銷售業績查詢</a:t>
            </a:r>
          </a:p>
        </p:txBody>
      </p:sp>
      <p:sp>
        <p:nvSpPr>
          <p:cNvPr id="5" name="投影片編號版面配置區 4"/>
          <p:cNvSpPr>
            <a:spLocks noGrp="1"/>
          </p:cNvSpPr>
          <p:nvPr>
            <p:ph type="sldNum" sz="quarter" idx="12"/>
          </p:nvPr>
        </p:nvSpPr>
        <p:spPr/>
        <p:txBody>
          <a:bodyPr/>
          <a:lstStyle/>
          <a:p>
            <a:fld id="{9860EDB8-5305-433F-BE41-D7A86D811DB3}" type="slidenum">
              <a:rPr lang="en-US" altLang="zh-TW" smtClean="0"/>
              <a:t>43</a:t>
            </a:fld>
            <a:endParaRPr lang="zh-TW" altLang="en-US"/>
          </a:p>
        </p:txBody>
      </p:sp>
      <p:pic>
        <p:nvPicPr>
          <p:cNvPr id="4" name="圖片 3"/>
          <p:cNvPicPr>
            <a:picLocks noChangeAspect="1"/>
          </p:cNvPicPr>
          <p:nvPr/>
        </p:nvPicPr>
        <p:blipFill>
          <a:blip r:embed="rId2"/>
          <a:stretch>
            <a:fillRect/>
          </a:stretch>
        </p:blipFill>
        <p:spPr>
          <a:xfrm>
            <a:off x="1545111" y="1230025"/>
            <a:ext cx="7956698" cy="5300746"/>
          </a:xfrm>
          <a:prstGeom prst="rect">
            <a:avLst/>
          </a:prstGeom>
          <a:ln>
            <a:solidFill>
              <a:schemeClr val="accent1"/>
            </a:solidFill>
          </a:ln>
        </p:spPr>
      </p:pic>
    </p:spTree>
    <p:extLst>
      <p:ext uri="{BB962C8B-B14F-4D97-AF65-F5344CB8AC3E}">
        <p14:creationId xmlns:p14="http://schemas.microsoft.com/office/powerpoint/2010/main" val="3508005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480449" y="1097714"/>
            <a:ext cx="9369305" cy="4366542"/>
          </a:xfrm>
        </p:spPr>
        <p:txBody>
          <a:bodyPr>
            <a:normAutofit/>
          </a:bodyPr>
          <a:lstStyle/>
          <a:p>
            <a:pPr marL="0" indent="0">
              <a:buNone/>
            </a:pPr>
            <a:r>
              <a:rPr lang="en-US" altLang="zh-TW" sz="2400" dirty="0">
                <a:cs typeface="Arial" panose="020B0604020202020204" pitchFamily="34" charset="0"/>
              </a:rPr>
              <a:t>Step1</a:t>
            </a:r>
            <a:r>
              <a:rPr lang="zh-TW" altLang="en-US" sz="2400" dirty="0">
                <a:cs typeface="Arial" panose="020B0604020202020204" pitchFamily="34" charset="0"/>
              </a:rPr>
              <a:t>、在上課範例資料夾新增查詢</a:t>
            </a:r>
            <a:r>
              <a:rPr lang="en-US" altLang="zh-TW" sz="2400" dirty="0">
                <a:cs typeface="Arial" panose="020B0604020202020204" pitchFamily="34" charset="0"/>
              </a:rPr>
              <a:t>[</a:t>
            </a:r>
            <a:r>
              <a:rPr lang="zh-TW" altLang="en-US" sz="2400" dirty="0">
                <a:cs typeface="Arial" panose="020B0604020202020204" pitchFamily="34" charset="0"/>
              </a:rPr>
              <a:t>產險銷售業績查詢</a:t>
            </a:r>
            <a:r>
              <a:rPr lang="en-US" altLang="zh-TW" sz="2400" dirty="0">
                <a:cs typeface="Arial" panose="020B0604020202020204" pitchFamily="34" charset="0"/>
              </a:rPr>
              <a:t>]</a:t>
            </a:r>
          </a:p>
          <a:p>
            <a:pPr marL="0" indent="0">
              <a:buNone/>
            </a:pPr>
            <a:r>
              <a:rPr lang="en-US" altLang="zh-TW" sz="2400" dirty="0">
                <a:cs typeface="Arial" panose="020B0604020202020204" pitchFamily="34" charset="0"/>
              </a:rPr>
              <a:t>Step2</a:t>
            </a:r>
            <a:r>
              <a:rPr lang="zh-TW" altLang="en-US" sz="2400" dirty="0">
                <a:cs typeface="Arial" panose="020B0604020202020204" pitchFamily="34" charset="0"/>
              </a:rPr>
              <a:t>、選擇資料來源</a:t>
            </a:r>
            <a:r>
              <a:rPr lang="en-US" altLang="zh-TW" sz="2400" dirty="0">
                <a:cs typeface="Arial" panose="020B0604020202020204" pitchFamily="34" charset="0"/>
              </a:rPr>
              <a:t>[Data Warehouse]</a:t>
            </a:r>
          </a:p>
          <a:p>
            <a:pPr marL="0" indent="0">
              <a:buNone/>
            </a:pPr>
            <a:r>
              <a:rPr lang="en-US" altLang="zh-TW" sz="2400" dirty="0">
                <a:cs typeface="Arial" panose="020B0604020202020204" pitchFamily="34" charset="0"/>
              </a:rPr>
              <a:t>Step3</a:t>
            </a:r>
            <a:r>
              <a:rPr lang="zh-TW" altLang="en-US" sz="2400" dirty="0">
                <a:cs typeface="Arial" panose="020B0604020202020204" pitchFamily="34" charset="0"/>
              </a:rPr>
              <a:t>、選擇資料庫</a:t>
            </a:r>
            <a:r>
              <a:rPr lang="en-US" altLang="zh-TW" sz="2400" dirty="0">
                <a:cs typeface="Arial" panose="020B0604020202020204" pitchFamily="34" charset="0"/>
              </a:rPr>
              <a:t>[</a:t>
            </a:r>
            <a:r>
              <a:rPr lang="en-US" altLang="zh-TW" sz="2400" u="sng" dirty="0" err="1">
                <a:solidFill>
                  <a:schemeClr val="bg2">
                    <a:lumMod val="25000"/>
                  </a:schemeClr>
                </a:solidFill>
              </a:rPr>
              <a:t>InsurerDW</a:t>
            </a:r>
            <a:r>
              <a:rPr lang="en-US" altLang="zh-TW" sz="2400" dirty="0">
                <a:cs typeface="Arial" panose="020B0604020202020204" pitchFamily="34" charset="0"/>
              </a:rPr>
              <a:t>]</a:t>
            </a:r>
          </a:p>
          <a:p>
            <a:pPr marL="0" indent="0">
              <a:buNone/>
            </a:pPr>
            <a:r>
              <a:rPr lang="en-US" altLang="zh-TW" sz="2400" dirty="0">
                <a:cs typeface="Arial" panose="020B0604020202020204" pitchFamily="34" charset="0"/>
              </a:rPr>
              <a:t>Step4</a:t>
            </a:r>
            <a:r>
              <a:rPr lang="zh-TW" altLang="en-US" sz="2400" dirty="0">
                <a:cs typeface="Arial" panose="020B0604020202020204" pitchFamily="34" charset="0"/>
              </a:rPr>
              <a:t>、設定資料表名稱</a:t>
            </a:r>
            <a:r>
              <a:rPr lang="en-US" altLang="zh-TW" sz="2400" dirty="0">
                <a:cs typeface="Arial" panose="020B0604020202020204" pitchFamily="34" charset="0"/>
              </a:rPr>
              <a:t>[sales]</a:t>
            </a:r>
            <a:endParaRPr lang="zh-TW" altLang="en-US" sz="2400" dirty="0">
              <a:cs typeface="Arial" panose="020B0604020202020204" pitchFamily="34" charset="0"/>
            </a:endParaRPr>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44</a:t>
            </a:fld>
            <a:endParaRPr lang="zh-TW" altLang="en-US"/>
          </a:p>
        </p:txBody>
      </p:sp>
      <p:sp>
        <p:nvSpPr>
          <p:cNvPr id="4" name="標題 3"/>
          <p:cNvSpPr>
            <a:spLocks noGrp="1"/>
          </p:cNvSpPr>
          <p:nvPr>
            <p:ph type="title"/>
          </p:nvPr>
        </p:nvSpPr>
        <p:spPr/>
        <p:txBody>
          <a:bodyPr>
            <a:normAutofit/>
          </a:bodyPr>
          <a:lstStyle/>
          <a:p>
            <a:r>
              <a:rPr lang="en-US" altLang="zh-TW" sz="3600" dirty="0">
                <a:cs typeface="Arial" panose="020B0604020202020204" pitchFamily="34" charset="0"/>
              </a:rPr>
              <a:t>DW</a:t>
            </a:r>
            <a:r>
              <a:rPr lang="zh-TW" altLang="en-US" sz="3600" dirty="0"/>
              <a:t>範例一</a:t>
            </a:r>
            <a:r>
              <a:rPr lang="en-US" altLang="zh-TW" sz="3600" dirty="0"/>
              <a:t>–</a:t>
            </a:r>
            <a:r>
              <a:rPr lang="zh-TW" altLang="en-US" sz="3600" dirty="0"/>
              <a:t>新增查詢</a:t>
            </a:r>
          </a:p>
        </p:txBody>
      </p:sp>
      <p:pic>
        <p:nvPicPr>
          <p:cNvPr id="8" name="圖片 7"/>
          <p:cNvPicPr>
            <a:picLocks noChangeAspect="1"/>
          </p:cNvPicPr>
          <p:nvPr/>
        </p:nvPicPr>
        <p:blipFill>
          <a:blip r:embed="rId2"/>
          <a:stretch>
            <a:fillRect/>
          </a:stretch>
        </p:blipFill>
        <p:spPr>
          <a:xfrm>
            <a:off x="8069250" y="3928795"/>
            <a:ext cx="2362200" cy="1647825"/>
          </a:xfrm>
          <a:prstGeom prst="rect">
            <a:avLst/>
          </a:prstGeom>
          <a:ln>
            <a:solidFill>
              <a:schemeClr val="accent1"/>
            </a:solidFill>
          </a:ln>
        </p:spPr>
      </p:pic>
      <p:grpSp>
        <p:nvGrpSpPr>
          <p:cNvPr id="10" name="群組 9"/>
          <p:cNvGrpSpPr/>
          <p:nvPr/>
        </p:nvGrpSpPr>
        <p:grpSpPr>
          <a:xfrm>
            <a:off x="1760550" y="3429000"/>
            <a:ext cx="7764327" cy="2973030"/>
            <a:chOff x="800433" y="3176808"/>
            <a:chExt cx="8322601" cy="2999499"/>
          </a:xfrm>
        </p:grpSpPr>
        <p:pic>
          <p:nvPicPr>
            <p:cNvPr id="6" name="圖片 5"/>
            <p:cNvPicPr>
              <a:picLocks noChangeAspect="1"/>
            </p:cNvPicPr>
            <p:nvPr/>
          </p:nvPicPr>
          <p:blipFill>
            <a:blip r:embed="rId3"/>
            <a:stretch>
              <a:fillRect/>
            </a:stretch>
          </p:blipFill>
          <p:spPr>
            <a:xfrm>
              <a:off x="800433" y="3176808"/>
              <a:ext cx="3061775" cy="2880000"/>
            </a:xfrm>
            <a:prstGeom prst="rect">
              <a:avLst/>
            </a:prstGeom>
            <a:ln>
              <a:solidFill>
                <a:srgbClr val="000000"/>
              </a:solidFill>
            </a:ln>
          </p:spPr>
        </p:pic>
        <p:pic>
          <p:nvPicPr>
            <p:cNvPr id="7" name="圖片 6"/>
            <p:cNvPicPr>
              <a:picLocks noChangeAspect="1"/>
            </p:cNvPicPr>
            <p:nvPr/>
          </p:nvPicPr>
          <p:blipFill rotWithShape="1">
            <a:blip r:embed="rId4"/>
            <a:srcRect l="18121" t="26666" r="17670" b="13449"/>
            <a:stretch/>
          </p:blipFill>
          <p:spPr>
            <a:xfrm>
              <a:off x="3611808" y="3296307"/>
              <a:ext cx="3863954" cy="2880000"/>
            </a:xfrm>
            <a:prstGeom prst="rect">
              <a:avLst/>
            </a:prstGeom>
            <a:ln>
              <a:solidFill>
                <a:srgbClr val="000000"/>
              </a:solidFill>
            </a:ln>
          </p:spPr>
        </p:pic>
        <p:sp>
          <p:nvSpPr>
            <p:cNvPr id="11" name="橢圓 10"/>
            <p:cNvSpPr/>
            <p:nvPr/>
          </p:nvSpPr>
          <p:spPr>
            <a:xfrm>
              <a:off x="1864141" y="3689977"/>
              <a:ext cx="222411" cy="222411"/>
            </a:xfrm>
            <a:prstGeom prst="ellipse">
              <a:avLst/>
            </a:prstGeom>
            <a:solidFill>
              <a:srgbClr val="FF0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1569" dirty="0"/>
                <a:t>1</a:t>
              </a:r>
              <a:endParaRPr lang="zh-TW" altLang="en-US" sz="1569" dirty="0"/>
            </a:p>
          </p:txBody>
        </p:sp>
        <p:sp>
          <p:nvSpPr>
            <p:cNvPr id="13" name="橢圓 12"/>
            <p:cNvSpPr/>
            <p:nvPr/>
          </p:nvSpPr>
          <p:spPr>
            <a:xfrm>
              <a:off x="3983133" y="3500932"/>
              <a:ext cx="222411" cy="222411"/>
            </a:xfrm>
            <a:prstGeom prst="ellipse">
              <a:avLst/>
            </a:prstGeom>
            <a:solidFill>
              <a:srgbClr val="FF0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1569" dirty="0"/>
                <a:t>2</a:t>
              </a:r>
              <a:endParaRPr lang="zh-TW" altLang="en-US" sz="1569" dirty="0"/>
            </a:p>
          </p:txBody>
        </p:sp>
        <p:sp>
          <p:nvSpPr>
            <p:cNvPr id="14" name="矩形 13"/>
            <p:cNvSpPr/>
            <p:nvPr/>
          </p:nvSpPr>
          <p:spPr>
            <a:xfrm>
              <a:off x="978562" y="3728545"/>
              <a:ext cx="528145" cy="149772"/>
            </a:xfrm>
            <a:prstGeom prst="rect">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sz="1569"/>
            </a:p>
          </p:txBody>
        </p:sp>
        <p:sp>
          <p:nvSpPr>
            <p:cNvPr id="16" name="矩形 15"/>
            <p:cNvSpPr/>
            <p:nvPr/>
          </p:nvSpPr>
          <p:spPr>
            <a:xfrm>
              <a:off x="1445560" y="4454600"/>
              <a:ext cx="1281983" cy="26678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
          <p:nvSpPr>
            <p:cNvPr id="12" name="橢圓 11"/>
            <p:cNvSpPr/>
            <p:nvPr/>
          </p:nvSpPr>
          <p:spPr>
            <a:xfrm>
              <a:off x="7729845" y="4454600"/>
              <a:ext cx="222411" cy="222411"/>
            </a:xfrm>
            <a:prstGeom prst="ellipse">
              <a:avLst/>
            </a:prstGeom>
            <a:solidFill>
              <a:srgbClr val="FF0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1569" dirty="0"/>
                <a:t>3</a:t>
              </a:r>
              <a:endParaRPr lang="zh-TW" altLang="en-US" sz="1569" dirty="0"/>
            </a:p>
          </p:txBody>
        </p:sp>
        <p:sp>
          <p:nvSpPr>
            <p:cNvPr id="9" name="矩形 8"/>
            <p:cNvSpPr/>
            <p:nvPr/>
          </p:nvSpPr>
          <p:spPr>
            <a:xfrm>
              <a:off x="7841051" y="4785596"/>
              <a:ext cx="1281983" cy="26678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grpSp>
    </p:spTree>
    <p:extLst>
      <p:ext uri="{BB962C8B-B14F-4D97-AF65-F5344CB8AC3E}">
        <p14:creationId xmlns:p14="http://schemas.microsoft.com/office/powerpoint/2010/main" val="4166533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6317771" y="1895146"/>
            <a:ext cx="4681059" cy="4826333"/>
          </a:xfrm>
          <a:prstGeom prst="rect">
            <a:avLst/>
          </a:prstGeom>
          <a:ln>
            <a:solidFill>
              <a:schemeClr val="accent1">
                <a:lumMod val="75000"/>
              </a:schemeClr>
            </a:solidFill>
          </a:ln>
        </p:spPr>
      </p:pic>
      <p:sp>
        <p:nvSpPr>
          <p:cNvPr id="2" name="內容版面配置區 1"/>
          <p:cNvSpPr>
            <a:spLocks noGrp="1"/>
          </p:cNvSpPr>
          <p:nvPr>
            <p:ph idx="1"/>
          </p:nvPr>
        </p:nvSpPr>
        <p:spPr>
          <a:xfrm>
            <a:off x="480449" y="1209016"/>
            <a:ext cx="9127332" cy="4666935"/>
          </a:xfrm>
        </p:spPr>
        <p:txBody>
          <a:bodyPr>
            <a:normAutofit/>
          </a:bodyPr>
          <a:lstStyle/>
          <a:p>
            <a:pPr marL="0" indent="0">
              <a:buNone/>
            </a:pPr>
            <a:r>
              <a:rPr lang="en-US" altLang="zh-TW" sz="2400" dirty="0">
                <a:latin typeface="Arial" panose="020B0604020202020204" pitchFamily="34" charset="0"/>
                <a:cs typeface="Arial" panose="020B0604020202020204" pitchFamily="34" charset="0"/>
              </a:rPr>
              <a:t>Step5</a:t>
            </a:r>
            <a:r>
              <a:rPr lang="zh-TW" altLang="en-US" sz="2400" dirty="0">
                <a:latin typeface="Arial" panose="020B0604020202020204" pitchFamily="34" charset="0"/>
                <a:cs typeface="Arial" panose="020B0604020202020204" pitchFamily="34" charset="0"/>
              </a:rPr>
              <a:t>、拖拉所需要的欄位至下方規格頁籤</a:t>
            </a:r>
            <a:endParaRPr lang="en-US" altLang="zh-TW" sz="2400" dirty="0">
              <a:latin typeface="Arial" panose="020B0604020202020204" pitchFamily="34" charset="0"/>
              <a:cs typeface="Arial" panose="020B0604020202020204" pitchFamily="34" charset="0"/>
            </a:endParaRPr>
          </a:p>
          <a:p>
            <a:pPr marL="0" indent="0">
              <a:buNone/>
            </a:pPr>
            <a:r>
              <a:rPr lang="en-US" altLang="zh-TW" sz="2400" dirty="0">
                <a:latin typeface="Arial" panose="020B0604020202020204" pitchFamily="34" charset="0"/>
                <a:cs typeface="Arial" panose="020B0604020202020204" pitchFamily="34" charset="0"/>
              </a:rPr>
              <a:t>	</a:t>
            </a:r>
            <a:r>
              <a:rPr lang="zh-TW" altLang="en-US" sz="2400" dirty="0">
                <a:latin typeface="Arial" panose="020B0604020202020204" pitchFamily="34" charset="0"/>
                <a:cs typeface="Arial" panose="020B0604020202020204" pitchFamily="34" charset="0"/>
              </a:rPr>
              <a:t>列區域</a:t>
            </a:r>
            <a:r>
              <a:rPr lang="en-US" altLang="zh-TW" sz="2400" dirty="0">
                <a:latin typeface="Arial" panose="020B0604020202020204" pitchFamily="34" charset="0"/>
                <a:cs typeface="Arial" panose="020B0604020202020204" pitchFamily="34" charset="0"/>
              </a:rPr>
              <a:t>:</a:t>
            </a:r>
            <a:r>
              <a:rPr lang="zh-TW" altLang="en-US" sz="2400" dirty="0">
                <a:latin typeface="Arial" panose="020B0604020202020204" pitchFamily="34" charset="0"/>
                <a:cs typeface="Arial" panose="020B0604020202020204" pitchFamily="34" charset="0"/>
              </a:rPr>
              <a:t>類別名稱、產品</a:t>
            </a:r>
            <a:r>
              <a:rPr lang="en-US" altLang="zh-TW" sz="2400" dirty="0">
                <a:latin typeface="Arial" panose="020B0604020202020204" pitchFamily="34" charset="0"/>
                <a:cs typeface="Arial" panose="020B0604020202020204" pitchFamily="34" charset="0"/>
              </a:rPr>
              <a:t>(</a:t>
            </a:r>
            <a:r>
              <a:rPr lang="zh-TW" altLang="en-US" sz="2400" dirty="0">
                <a:latin typeface="Arial" panose="020B0604020202020204" pitchFamily="34" charset="0"/>
                <a:cs typeface="Arial" panose="020B0604020202020204" pitchFamily="34" charset="0"/>
              </a:rPr>
              <a:t>產品階層</a:t>
            </a:r>
            <a:r>
              <a:rPr lang="en-US" altLang="zh-TW" sz="2400" dirty="0">
                <a:latin typeface="Arial" panose="020B0604020202020204" pitchFamily="34" charset="0"/>
                <a:cs typeface="Arial" panose="020B0604020202020204" pitchFamily="34" charset="0"/>
              </a:rPr>
              <a:t>)</a:t>
            </a:r>
          </a:p>
          <a:p>
            <a:pPr marL="0" indent="0">
              <a:buNone/>
            </a:pPr>
            <a:r>
              <a:rPr lang="en-US" altLang="zh-TW" sz="2400" dirty="0">
                <a:latin typeface="Arial" panose="020B0604020202020204" pitchFamily="34" charset="0"/>
                <a:cs typeface="Arial" panose="020B0604020202020204" pitchFamily="34" charset="0"/>
              </a:rPr>
              <a:t>	</a:t>
            </a:r>
            <a:r>
              <a:rPr lang="zh-TW" altLang="en-US" sz="2400" dirty="0">
                <a:latin typeface="Arial" panose="020B0604020202020204" pitchFamily="34" charset="0"/>
                <a:cs typeface="Arial" panose="020B0604020202020204" pitchFamily="34" charset="0"/>
              </a:rPr>
              <a:t>資料區域</a:t>
            </a:r>
            <a:r>
              <a:rPr lang="en-US" altLang="zh-TW" sz="2400" dirty="0">
                <a:latin typeface="Arial" panose="020B0604020202020204" pitchFamily="34" charset="0"/>
                <a:cs typeface="Arial" panose="020B0604020202020204" pitchFamily="34" charset="0"/>
              </a:rPr>
              <a:t>:</a:t>
            </a:r>
            <a:r>
              <a:rPr lang="zh-TW" altLang="en-US" sz="2400" dirty="0">
                <a:latin typeface="Arial" panose="020B0604020202020204" pitchFamily="34" charset="0"/>
                <a:cs typeface="Arial" panose="020B0604020202020204" pitchFamily="34" charset="0"/>
              </a:rPr>
              <a:t>金額、目標值</a:t>
            </a:r>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45</a:t>
            </a:fld>
            <a:endParaRPr lang="zh-TW" altLang="en-US"/>
          </a:p>
        </p:txBody>
      </p:sp>
      <p:sp>
        <p:nvSpPr>
          <p:cNvPr id="4" name="標題 3"/>
          <p:cNvSpPr>
            <a:spLocks noGrp="1"/>
          </p:cNvSpPr>
          <p:nvPr>
            <p:ph type="title"/>
          </p:nvPr>
        </p:nvSpPr>
        <p:spPr/>
        <p:txBody>
          <a:bodyPr>
            <a:normAutofit/>
          </a:bodyPr>
          <a:lstStyle/>
          <a:p>
            <a:r>
              <a:rPr lang="en-US" altLang="zh-TW" sz="3600" dirty="0">
                <a:cs typeface="Arial" panose="020B0604020202020204" pitchFamily="34" charset="0"/>
              </a:rPr>
              <a:t>DW</a:t>
            </a:r>
            <a:r>
              <a:rPr lang="zh-TW" altLang="en-US" sz="3600" dirty="0"/>
              <a:t>範例一</a:t>
            </a:r>
            <a:r>
              <a:rPr lang="en-US" altLang="zh-TW" sz="3600" dirty="0"/>
              <a:t>–</a:t>
            </a:r>
            <a:r>
              <a:rPr lang="zh-TW" altLang="en-US" sz="3600" dirty="0"/>
              <a:t>查詢設計</a:t>
            </a:r>
          </a:p>
        </p:txBody>
      </p:sp>
      <p:sp>
        <p:nvSpPr>
          <p:cNvPr id="25" name="矩形 24"/>
          <p:cNvSpPr/>
          <p:nvPr/>
        </p:nvSpPr>
        <p:spPr>
          <a:xfrm>
            <a:off x="6950347" y="3351433"/>
            <a:ext cx="593818" cy="356456"/>
          </a:xfrm>
          <a:prstGeom prst="rect">
            <a:avLst/>
          </a:prstGeom>
          <a:noFill/>
          <a:ln>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
        <p:nvSpPr>
          <p:cNvPr id="26" name="矩形 25"/>
          <p:cNvSpPr/>
          <p:nvPr/>
        </p:nvSpPr>
        <p:spPr>
          <a:xfrm>
            <a:off x="6748135" y="2789009"/>
            <a:ext cx="543175" cy="314919"/>
          </a:xfrm>
          <a:prstGeom prst="rect">
            <a:avLst/>
          </a:prstGeom>
          <a:noFill/>
          <a:ln>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
        <p:nvSpPr>
          <p:cNvPr id="27" name="弧形 26"/>
          <p:cNvSpPr/>
          <p:nvPr/>
        </p:nvSpPr>
        <p:spPr>
          <a:xfrm>
            <a:off x="6837784" y="2913945"/>
            <a:ext cx="934579" cy="2630921"/>
          </a:xfrm>
          <a:prstGeom prst="arc">
            <a:avLst>
              <a:gd name="adj1" fmla="val 16210873"/>
              <a:gd name="adj2" fmla="val 4872519"/>
            </a:avLst>
          </a:prstGeom>
          <a:ln w="19050">
            <a:solidFill>
              <a:srgbClr val="F3313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569"/>
          </a:p>
        </p:txBody>
      </p:sp>
      <p:sp>
        <p:nvSpPr>
          <p:cNvPr id="28" name="弧形 27"/>
          <p:cNvSpPr/>
          <p:nvPr/>
        </p:nvSpPr>
        <p:spPr>
          <a:xfrm rot="14467645">
            <a:off x="5920209" y="4006309"/>
            <a:ext cx="2874469" cy="1842240"/>
          </a:xfrm>
          <a:prstGeom prst="arc">
            <a:avLst>
              <a:gd name="adj1" fmla="val 14940244"/>
              <a:gd name="adj2" fmla="val 605554"/>
            </a:avLst>
          </a:prstGeom>
          <a:ln w="19050">
            <a:solidFill>
              <a:srgbClr val="F3313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569"/>
          </a:p>
        </p:txBody>
      </p:sp>
      <p:sp>
        <p:nvSpPr>
          <p:cNvPr id="12" name="矩形 11"/>
          <p:cNvSpPr/>
          <p:nvPr/>
        </p:nvSpPr>
        <p:spPr>
          <a:xfrm>
            <a:off x="6937011" y="4218367"/>
            <a:ext cx="607154" cy="219279"/>
          </a:xfrm>
          <a:prstGeom prst="rect">
            <a:avLst/>
          </a:prstGeom>
          <a:noFill/>
          <a:ln>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
        <p:nvSpPr>
          <p:cNvPr id="13" name="弧形 12"/>
          <p:cNvSpPr/>
          <p:nvPr/>
        </p:nvSpPr>
        <p:spPr>
          <a:xfrm rot="14586398">
            <a:off x="5916485" y="4827353"/>
            <a:ext cx="2888868" cy="1842240"/>
          </a:xfrm>
          <a:prstGeom prst="arc">
            <a:avLst>
              <a:gd name="adj1" fmla="val 18310323"/>
              <a:gd name="adj2" fmla="val 605554"/>
            </a:avLst>
          </a:prstGeom>
          <a:ln w="19050">
            <a:solidFill>
              <a:srgbClr val="F3313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569"/>
          </a:p>
        </p:txBody>
      </p:sp>
    </p:spTree>
    <p:extLst>
      <p:ext uri="{BB962C8B-B14F-4D97-AF65-F5344CB8AC3E}">
        <p14:creationId xmlns:p14="http://schemas.microsoft.com/office/powerpoint/2010/main" val="3949630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p:cNvPicPr>
            <a:picLocks noChangeAspect="1"/>
          </p:cNvPicPr>
          <p:nvPr/>
        </p:nvPicPr>
        <p:blipFill>
          <a:blip r:embed="rId2"/>
          <a:stretch>
            <a:fillRect/>
          </a:stretch>
        </p:blipFill>
        <p:spPr>
          <a:xfrm>
            <a:off x="6448743" y="1907173"/>
            <a:ext cx="4450440" cy="4676074"/>
          </a:xfrm>
          <a:prstGeom prst="rect">
            <a:avLst/>
          </a:prstGeom>
          <a:ln>
            <a:solidFill>
              <a:schemeClr val="accent1"/>
            </a:solidFill>
          </a:ln>
        </p:spPr>
      </p:pic>
      <p:pic>
        <p:nvPicPr>
          <p:cNvPr id="7" name="圖片 6"/>
          <p:cNvPicPr>
            <a:picLocks noChangeAspect="1"/>
          </p:cNvPicPr>
          <p:nvPr/>
        </p:nvPicPr>
        <p:blipFill>
          <a:blip r:embed="rId3"/>
          <a:stretch>
            <a:fillRect/>
          </a:stretch>
        </p:blipFill>
        <p:spPr>
          <a:xfrm>
            <a:off x="1767528" y="2731231"/>
            <a:ext cx="3702531" cy="3864355"/>
          </a:xfrm>
          <a:prstGeom prst="rect">
            <a:avLst/>
          </a:prstGeom>
          <a:ln>
            <a:solidFill>
              <a:schemeClr val="accent1"/>
            </a:solidFill>
          </a:ln>
        </p:spPr>
      </p:pic>
      <p:sp>
        <p:nvSpPr>
          <p:cNvPr id="2" name="內容版面配置區 1"/>
          <p:cNvSpPr>
            <a:spLocks noGrp="1"/>
          </p:cNvSpPr>
          <p:nvPr>
            <p:ph idx="1"/>
          </p:nvPr>
        </p:nvSpPr>
        <p:spPr/>
        <p:txBody>
          <a:bodyPr>
            <a:normAutofit/>
          </a:bodyPr>
          <a:lstStyle/>
          <a:p>
            <a:pPr marL="0" indent="0">
              <a:buNone/>
            </a:pPr>
            <a:r>
              <a:rPr lang="en-US" altLang="zh-TW" sz="2092" dirty="0">
                <a:latin typeface="Arial" panose="020B0604020202020204" pitchFamily="34" charset="0"/>
                <a:cs typeface="Arial" panose="020B0604020202020204" pitchFamily="34" charset="0"/>
              </a:rPr>
              <a:t>Step1</a:t>
            </a:r>
            <a:r>
              <a:rPr lang="zh-TW" altLang="en-US" sz="2092" dirty="0">
                <a:latin typeface="Arial" panose="020B0604020202020204" pitchFamily="34" charset="0"/>
                <a:cs typeface="Arial" panose="020B0604020202020204" pitchFamily="34" charset="0"/>
              </a:rPr>
              <a:t>、於左上方來源展開維度</a:t>
            </a:r>
            <a:endParaRPr lang="en-US" altLang="zh-TW" sz="2092" dirty="0">
              <a:latin typeface="Arial" panose="020B0604020202020204" pitchFamily="34" charset="0"/>
              <a:cs typeface="Arial" panose="020B0604020202020204" pitchFamily="34" charset="0"/>
            </a:endParaRPr>
          </a:p>
          <a:p>
            <a:pPr marL="0" indent="0">
              <a:buNone/>
            </a:pPr>
            <a:r>
              <a:rPr lang="en-US" altLang="zh-TW" sz="2092" dirty="0">
                <a:latin typeface="Arial" panose="020B0604020202020204" pitchFamily="34" charset="0"/>
                <a:cs typeface="Arial" panose="020B0604020202020204" pitchFamily="34" charset="0"/>
              </a:rPr>
              <a:t>Step2</a:t>
            </a:r>
            <a:r>
              <a:rPr lang="zh-TW" altLang="en-US" sz="2092" dirty="0">
                <a:latin typeface="Arial" panose="020B0604020202020204" pitchFamily="34" charset="0"/>
                <a:cs typeface="Arial" panose="020B0604020202020204" pitchFamily="34" charset="0"/>
              </a:rPr>
              <a:t>、針對</a:t>
            </a:r>
            <a:r>
              <a:rPr lang="en-US" altLang="zh-TW" sz="2092" dirty="0">
                <a:latin typeface="Arial" panose="020B0604020202020204" pitchFamily="34" charset="0"/>
                <a:cs typeface="Arial" panose="020B0604020202020204" pitchFamily="34" charset="0"/>
              </a:rPr>
              <a:t>[</a:t>
            </a:r>
            <a:r>
              <a:rPr lang="zh-TW" altLang="en-US" sz="2092" dirty="0">
                <a:latin typeface="Arial" panose="020B0604020202020204" pitchFamily="34" charset="0"/>
                <a:cs typeface="Arial" panose="020B0604020202020204" pitchFamily="34" charset="0"/>
              </a:rPr>
              <a:t>日期</a:t>
            </a:r>
            <a:r>
              <a:rPr lang="en-US" altLang="zh-TW" sz="2092" dirty="0">
                <a:latin typeface="Arial" panose="020B0604020202020204" pitchFamily="34" charset="0"/>
                <a:cs typeface="Arial" panose="020B0604020202020204" pitchFamily="34" charset="0"/>
              </a:rPr>
              <a:t>]</a:t>
            </a:r>
            <a:r>
              <a:rPr lang="zh-TW" altLang="en-US" sz="2092" dirty="0">
                <a:latin typeface="Arial" panose="020B0604020202020204" pitchFamily="34" charset="0"/>
                <a:cs typeface="Arial" panose="020B0604020202020204" pitchFamily="34" charset="0"/>
              </a:rPr>
              <a:t>階層按右鍵開啟選單</a:t>
            </a:r>
            <a:endParaRPr lang="en-US" altLang="zh-TW" sz="2092" dirty="0">
              <a:latin typeface="Arial" panose="020B0604020202020204" pitchFamily="34" charset="0"/>
              <a:cs typeface="Arial" panose="020B0604020202020204" pitchFamily="34" charset="0"/>
            </a:endParaRPr>
          </a:p>
          <a:p>
            <a:pPr marL="0" indent="0">
              <a:buNone/>
            </a:pPr>
            <a:r>
              <a:rPr lang="en-US" altLang="zh-TW" sz="2092" dirty="0">
                <a:latin typeface="Arial" panose="020B0604020202020204" pitchFamily="34" charset="0"/>
                <a:cs typeface="Arial" panose="020B0604020202020204" pitchFamily="34" charset="0"/>
              </a:rPr>
              <a:t>Step3</a:t>
            </a:r>
            <a:r>
              <a:rPr lang="zh-TW" altLang="en-US" sz="2092" dirty="0">
                <a:latin typeface="Arial" panose="020B0604020202020204" pitchFamily="34" charset="0"/>
                <a:cs typeface="Arial" panose="020B0604020202020204" pitchFamily="34" charset="0"/>
              </a:rPr>
              <a:t>、選擇新增至條件</a:t>
            </a:r>
            <a:r>
              <a:rPr lang="en-US" altLang="zh-TW" sz="2092" dirty="0">
                <a:latin typeface="Arial" panose="020B0604020202020204" pitchFamily="34" charset="0"/>
                <a:cs typeface="Arial" panose="020B0604020202020204" pitchFamily="34" charset="0"/>
              </a:rPr>
              <a:t>&gt;</a:t>
            </a:r>
            <a:r>
              <a:rPr lang="zh-TW" altLang="en-US" sz="2092" dirty="0">
                <a:latin typeface="Arial" panose="020B0604020202020204" pitchFamily="34" charset="0"/>
                <a:cs typeface="Arial" panose="020B0604020202020204" pitchFamily="34" charset="0"/>
              </a:rPr>
              <a:t>年</a:t>
            </a:r>
            <a:r>
              <a:rPr lang="en-US" altLang="zh-TW" sz="2092" dirty="0">
                <a:latin typeface="Arial" panose="020B0604020202020204" pitchFamily="34" charset="0"/>
                <a:cs typeface="Arial" panose="020B0604020202020204" pitchFamily="34" charset="0"/>
              </a:rPr>
              <a:t>+</a:t>
            </a:r>
            <a:r>
              <a:rPr lang="zh-TW" altLang="en-US" sz="2092" dirty="0">
                <a:latin typeface="Arial" panose="020B0604020202020204" pitchFamily="34" charset="0"/>
                <a:cs typeface="Arial" panose="020B0604020202020204" pitchFamily="34" charset="0"/>
              </a:rPr>
              <a:t>月</a:t>
            </a:r>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46</a:t>
            </a:fld>
            <a:endParaRPr lang="zh-TW" altLang="en-US"/>
          </a:p>
        </p:txBody>
      </p:sp>
      <p:sp>
        <p:nvSpPr>
          <p:cNvPr id="4" name="標題 3"/>
          <p:cNvSpPr>
            <a:spLocks noGrp="1"/>
          </p:cNvSpPr>
          <p:nvPr>
            <p:ph type="title"/>
          </p:nvPr>
        </p:nvSpPr>
        <p:spPr/>
        <p:txBody>
          <a:bodyPr>
            <a:normAutofit/>
          </a:bodyPr>
          <a:lstStyle/>
          <a:p>
            <a:r>
              <a:rPr lang="en-US" altLang="zh-TW" sz="3600" dirty="0">
                <a:cs typeface="Arial" panose="020B0604020202020204" pitchFamily="34" charset="0"/>
              </a:rPr>
              <a:t>DW</a:t>
            </a:r>
            <a:r>
              <a:rPr lang="zh-TW" altLang="en-US" sz="3600" dirty="0"/>
              <a:t>範例一</a:t>
            </a:r>
            <a:r>
              <a:rPr lang="en-US" altLang="zh-TW" sz="3600" dirty="0"/>
              <a:t>–</a:t>
            </a:r>
            <a:r>
              <a:rPr lang="zh-TW" altLang="en-US" sz="3600" dirty="0"/>
              <a:t>新增年、月條件至共用條件</a:t>
            </a:r>
          </a:p>
        </p:txBody>
      </p:sp>
      <p:sp>
        <p:nvSpPr>
          <p:cNvPr id="8" name="矩形 7"/>
          <p:cNvSpPr/>
          <p:nvPr/>
        </p:nvSpPr>
        <p:spPr>
          <a:xfrm>
            <a:off x="2108641" y="4245211"/>
            <a:ext cx="460338" cy="150295"/>
          </a:xfrm>
          <a:prstGeom prst="rect">
            <a:avLst/>
          </a:prstGeom>
          <a:noFill/>
          <a:ln w="19050">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
        <p:nvSpPr>
          <p:cNvPr id="9" name="矩形 8"/>
          <p:cNvSpPr/>
          <p:nvPr/>
        </p:nvSpPr>
        <p:spPr>
          <a:xfrm>
            <a:off x="2338811" y="4650721"/>
            <a:ext cx="624965" cy="179665"/>
          </a:xfrm>
          <a:prstGeom prst="rect">
            <a:avLst/>
          </a:prstGeom>
          <a:noFill/>
          <a:ln w="19050">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
        <p:nvSpPr>
          <p:cNvPr id="10" name="矩形 9"/>
          <p:cNvSpPr/>
          <p:nvPr/>
        </p:nvSpPr>
        <p:spPr>
          <a:xfrm>
            <a:off x="3562501" y="4755237"/>
            <a:ext cx="466676" cy="194268"/>
          </a:xfrm>
          <a:prstGeom prst="rect">
            <a:avLst/>
          </a:prstGeom>
          <a:noFill/>
          <a:ln w="19050">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
        <p:nvSpPr>
          <p:cNvPr id="11" name="向右箭號 10"/>
          <p:cNvSpPr/>
          <p:nvPr/>
        </p:nvSpPr>
        <p:spPr>
          <a:xfrm>
            <a:off x="5478141" y="4206485"/>
            <a:ext cx="970603" cy="623901"/>
          </a:xfrm>
          <a:prstGeom prst="rightArrow">
            <a:avLst/>
          </a:prstGeom>
          <a:solidFill>
            <a:srgbClr val="F3313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569"/>
          </a:p>
        </p:txBody>
      </p:sp>
      <p:sp>
        <p:nvSpPr>
          <p:cNvPr id="12" name="矩形 11"/>
          <p:cNvSpPr/>
          <p:nvPr/>
        </p:nvSpPr>
        <p:spPr>
          <a:xfrm>
            <a:off x="6475255" y="4338195"/>
            <a:ext cx="842425" cy="492190"/>
          </a:xfrm>
          <a:prstGeom prst="rect">
            <a:avLst/>
          </a:prstGeom>
          <a:noFill/>
          <a:ln w="38100">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spTree>
    <p:extLst>
      <p:ext uri="{BB962C8B-B14F-4D97-AF65-F5344CB8AC3E}">
        <p14:creationId xmlns:p14="http://schemas.microsoft.com/office/powerpoint/2010/main" val="11562664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sz="2800" dirty="0"/>
              <a:t>日期</a:t>
            </a:r>
            <a:r>
              <a:rPr lang="en-US" altLang="zh-TW" sz="2800" dirty="0"/>
              <a:t>_Year1</a:t>
            </a:r>
            <a:r>
              <a:rPr lang="zh-TW" altLang="en-US" sz="2800" dirty="0"/>
              <a:t>：動態初值：</a:t>
            </a:r>
            <a:r>
              <a:rPr lang="en-US" altLang="zh-TW" sz="2800" dirty="0" err="1"/>
              <a:t>GetDateString</a:t>
            </a:r>
            <a:r>
              <a:rPr lang="en-US" altLang="zh-TW" sz="2800" dirty="0"/>
              <a:t>(</a:t>
            </a:r>
            <a:r>
              <a:rPr lang="en-US" altLang="zh-TW" sz="2800" dirty="0" err="1"/>
              <a:t>GetToday</a:t>
            </a:r>
            <a:r>
              <a:rPr lang="en-US" altLang="zh-TW" sz="2800" dirty="0"/>
              <a:t>(),'#</a:t>
            </a:r>
            <a:r>
              <a:rPr lang="en-US" altLang="zh-TW" sz="2800" dirty="0" err="1"/>
              <a:t>yyyy</a:t>
            </a:r>
            <a:r>
              <a:rPr lang="en-US" altLang="zh-TW" sz="2800" dirty="0"/>
              <a:t>#')</a:t>
            </a:r>
          </a:p>
          <a:p>
            <a:endParaRPr lang="en-US" altLang="zh-TW" sz="2800" dirty="0"/>
          </a:p>
          <a:p>
            <a:pPr marL="0" indent="0">
              <a:buNone/>
            </a:pPr>
            <a:endParaRPr lang="en-US" altLang="zh-TW" sz="2800" dirty="0"/>
          </a:p>
          <a:p>
            <a:pPr marL="0" indent="0">
              <a:buNone/>
            </a:pPr>
            <a:endParaRPr lang="en-US" altLang="zh-TW" sz="2800" dirty="0"/>
          </a:p>
          <a:p>
            <a:r>
              <a:rPr lang="zh-TW" altLang="en-US" sz="2800" dirty="0"/>
              <a:t>日期</a:t>
            </a:r>
            <a:r>
              <a:rPr lang="en-US" altLang="zh-TW" sz="2800" dirty="0"/>
              <a:t>_Month1</a:t>
            </a:r>
            <a:r>
              <a:rPr lang="zh-TW" altLang="en-US" sz="2800" dirty="0"/>
              <a:t>：動態初值：</a:t>
            </a:r>
            <a:r>
              <a:rPr lang="en-US" altLang="zh-TW" sz="2800" dirty="0" err="1"/>
              <a:t>GetDateString</a:t>
            </a:r>
            <a:r>
              <a:rPr lang="en-US" altLang="zh-TW" sz="2800" dirty="0"/>
              <a:t>(</a:t>
            </a:r>
            <a:r>
              <a:rPr lang="en-US" altLang="zh-TW" sz="2800" dirty="0" err="1"/>
              <a:t>GetToday</a:t>
            </a:r>
            <a:r>
              <a:rPr lang="en-US" altLang="zh-TW" sz="2800" dirty="0"/>
              <a:t>(),'#MM#')</a:t>
            </a:r>
            <a:endParaRPr lang="zh-TW" altLang="en-US" sz="2800" dirty="0"/>
          </a:p>
          <a:p>
            <a:pPr marL="0" indent="0">
              <a:buNone/>
            </a:pPr>
            <a:endParaRPr lang="en-US" altLang="zh-TW" dirty="0"/>
          </a:p>
          <a:p>
            <a:endParaRPr lang="zh-TW" altLang="en-US" dirty="0"/>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47</a:t>
            </a:fld>
            <a:endParaRPr lang="zh-TW" altLang="en-US"/>
          </a:p>
        </p:txBody>
      </p:sp>
      <p:sp>
        <p:nvSpPr>
          <p:cNvPr id="4" name="標題 3"/>
          <p:cNvSpPr>
            <a:spLocks noGrp="1"/>
          </p:cNvSpPr>
          <p:nvPr>
            <p:ph type="title"/>
          </p:nvPr>
        </p:nvSpPr>
        <p:spPr/>
        <p:txBody>
          <a:bodyPr>
            <a:normAutofit/>
          </a:bodyPr>
          <a:lstStyle/>
          <a:p>
            <a:r>
              <a:rPr lang="en-US" altLang="zh-TW" sz="3600" dirty="0">
                <a:cs typeface="Arial" panose="020B0604020202020204" pitchFamily="34" charset="0"/>
              </a:rPr>
              <a:t>DW</a:t>
            </a:r>
            <a:r>
              <a:rPr lang="zh-TW" altLang="en-US" sz="3600" dirty="0"/>
              <a:t>範例一</a:t>
            </a:r>
            <a:r>
              <a:rPr lang="en-US" altLang="zh-TW" sz="3600" dirty="0"/>
              <a:t>–</a:t>
            </a:r>
            <a:r>
              <a:rPr lang="zh-TW" altLang="en-US" sz="3600" dirty="0"/>
              <a:t>新增年、月條件至共用條件</a:t>
            </a:r>
          </a:p>
        </p:txBody>
      </p:sp>
      <p:pic>
        <p:nvPicPr>
          <p:cNvPr id="5" name="圖片 4"/>
          <p:cNvPicPr>
            <a:picLocks noChangeAspect="1"/>
          </p:cNvPicPr>
          <p:nvPr/>
        </p:nvPicPr>
        <p:blipFill>
          <a:blip r:embed="rId2"/>
          <a:stretch>
            <a:fillRect/>
          </a:stretch>
        </p:blipFill>
        <p:spPr>
          <a:xfrm>
            <a:off x="3475882" y="1932216"/>
            <a:ext cx="7572375" cy="1638300"/>
          </a:xfrm>
          <a:prstGeom prst="rect">
            <a:avLst/>
          </a:prstGeom>
          <a:ln>
            <a:solidFill>
              <a:srgbClr val="00B0F0"/>
            </a:solidFill>
          </a:ln>
        </p:spPr>
      </p:pic>
      <p:pic>
        <p:nvPicPr>
          <p:cNvPr id="6" name="圖片 5"/>
          <p:cNvPicPr>
            <a:picLocks noChangeAspect="1"/>
          </p:cNvPicPr>
          <p:nvPr/>
        </p:nvPicPr>
        <p:blipFill>
          <a:blip r:embed="rId3"/>
          <a:stretch>
            <a:fillRect/>
          </a:stretch>
        </p:blipFill>
        <p:spPr>
          <a:xfrm>
            <a:off x="3485406" y="4489453"/>
            <a:ext cx="7562850" cy="1866900"/>
          </a:xfrm>
          <a:prstGeom prst="rect">
            <a:avLst/>
          </a:prstGeom>
          <a:ln>
            <a:solidFill>
              <a:srgbClr val="00B0F0"/>
            </a:solidFill>
          </a:ln>
        </p:spPr>
      </p:pic>
    </p:spTree>
    <p:extLst>
      <p:ext uri="{BB962C8B-B14F-4D97-AF65-F5344CB8AC3E}">
        <p14:creationId xmlns:p14="http://schemas.microsoft.com/office/powerpoint/2010/main" val="4982097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843596" y="1255388"/>
            <a:ext cx="9369305" cy="4347223"/>
          </a:xfrm>
        </p:spPr>
        <p:txBody>
          <a:bodyPr>
            <a:normAutofit lnSpcReduction="10000"/>
          </a:bodyPr>
          <a:lstStyle/>
          <a:p>
            <a:r>
              <a:rPr lang="zh-TW" altLang="en-US" sz="2615" dirty="0"/>
              <a:t>運算成員</a:t>
            </a:r>
            <a:endParaRPr lang="en-US" altLang="zh-TW" sz="2615" dirty="0"/>
          </a:p>
          <a:p>
            <a:pPr lvl="1"/>
            <a:r>
              <a:rPr lang="zh-TW" altLang="en-US" sz="2266" dirty="0"/>
              <a:t>達成率、成長率、自訂</a:t>
            </a:r>
            <a:r>
              <a:rPr lang="en-US" altLang="zh-TW" sz="2266" dirty="0"/>
              <a:t>Script</a:t>
            </a:r>
            <a:r>
              <a:rPr lang="zh-TW" altLang="en-US" sz="2266" dirty="0"/>
              <a:t>公式</a:t>
            </a:r>
            <a:endParaRPr lang="en-US" altLang="zh-TW" sz="2266" dirty="0"/>
          </a:p>
          <a:p>
            <a:r>
              <a:rPr lang="zh-TW" altLang="en-US" sz="2615" dirty="0"/>
              <a:t>彙總運算</a:t>
            </a:r>
            <a:endParaRPr lang="en-US" altLang="zh-TW" sz="2615" dirty="0"/>
          </a:p>
          <a:p>
            <a:pPr lvl="1"/>
            <a:r>
              <a:rPr lang="zh-TW" altLang="en-US" sz="2266" dirty="0"/>
              <a:t>累計、平均、排名、百分比</a:t>
            </a:r>
            <a:endParaRPr lang="en-US" altLang="zh-TW" sz="2266" dirty="0"/>
          </a:p>
          <a:p>
            <a:r>
              <a:rPr lang="zh-TW" altLang="en-US" sz="2615" dirty="0"/>
              <a:t>期間運算</a:t>
            </a:r>
            <a:endParaRPr lang="en-US" altLang="zh-TW" sz="2615" dirty="0"/>
          </a:p>
          <a:p>
            <a:pPr lvl="1"/>
            <a:r>
              <a:rPr lang="zh-TW" altLang="en-US" sz="2092" dirty="0"/>
              <a:t>以時間維度運算數值、成長值、成長率</a:t>
            </a:r>
            <a:endParaRPr lang="en-US" altLang="zh-TW" sz="2092" dirty="0"/>
          </a:p>
          <a:p>
            <a:r>
              <a:rPr lang="zh-TW" altLang="en-US" sz="2615" dirty="0"/>
              <a:t>期間彙總</a:t>
            </a:r>
            <a:endParaRPr lang="en-US" altLang="zh-TW" sz="2615" dirty="0"/>
          </a:p>
          <a:p>
            <a:pPr lvl="1"/>
            <a:r>
              <a:rPr lang="zh-TW" altLang="en-US" sz="2092" dirty="0"/>
              <a:t>以時間維度運算累計值、平均、總計</a:t>
            </a:r>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48</a:t>
            </a:fld>
            <a:endParaRPr lang="zh-TW" altLang="en-US"/>
          </a:p>
        </p:txBody>
      </p:sp>
      <p:sp>
        <p:nvSpPr>
          <p:cNvPr id="4" name="標題 3"/>
          <p:cNvSpPr>
            <a:spLocks noGrp="1"/>
          </p:cNvSpPr>
          <p:nvPr>
            <p:ph type="title"/>
          </p:nvPr>
        </p:nvSpPr>
        <p:spPr>
          <a:xfrm>
            <a:off x="843596" y="136521"/>
            <a:ext cx="9369305" cy="747892"/>
          </a:xfrm>
        </p:spPr>
        <p:txBody>
          <a:bodyPr>
            <a:noAutofit/>
          </a:bodyPr>
          <a:lstStyle/>
          <a:p>
            <a:r>
              <a:rPr lang="en-US" altLang="zh-TW" sz="3600" dirty="0">
                <a:cs typeface="Arial" panose="020B0604020202020204" pitchFamily="34" charset="0"/>
              </a:rPr>
              <a:t>DW</a:t>
            </a:r>
            <a:r>
              <a:rPr lang="zh-TW" altLang="en-US" sz="3600" dirty="0"/>
              <a:t>範例一</a:t>
            </a:r>
            <a:r>
              <a:rPr lang="en-US" altLang="zh-TW" sz="3600" dirty="0"/>
              <a:t>–</a:t>
            </a:r>
            <a:r>
              <a:rPr lang="zh-TW" altLang="en-US" sz="3600" dirty="0"/>
              <a:t>快速欄位運算</a:t>
            </a:r>
          </a:p>
        </p:txBody>
      </p:sp>
    </p:spTree>
    <p:extLst>
      <p:ext uri="{BB962C8B-B14F-4D97-AF65-F5344CB8AC3E}">
        <p14:creationId xmlns:p14="http://schemas.microsoft.com/office/powerpoint/2010/main" val="19568489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480448" y="1016453"/>
            <a:ext cx="10749367" cy="4825093"/>
          </a:xfrm>
        </p:spPr>
        <p:txBody>
          <a:bodyPr>
            <a:normAutofit/>
          </a:bodyPr>
          <a:lstStyle/>
          <a:p>
            <a:r>
              <a:rPr lang="zh-TW" altLang="en-US" sz="2800" dirty="0"/>
              <a:t>新增達成率</a:t>
            </a:r>
            <a:endParaRPr lang="en-US" altLang="zh-TW" sz="2800" dirty="0"/>
          </a:p>
          <a:p>
            <a:pPr marL="0" indent="0">
              <a:buNone/>
            </a:pPr>
            <a:r>
              <a:rPr lang="en-US" altLang="zh-TW" sz="2400" dirty="0"/>
              <a:t>	</a:t>
            </a:r>
            <a:r>
              <a:rPr lang="en-US" altLang="zh-TW" sz="2400" dirty="0">
                <a:latin typeface="Arial" panose="020B0604020202020204" pitchFamily="34" charset="0"/>
                <a:cs typeface="Arial" panose="020B0604020202020204" pitchFamily="34" charset="0"/>
              </a:rPr>
              <a:t>Step1</a:t>
            </a:r>
            <a:r>
              <a:rPr lang="zh-TW" altLang="en-US" sz="2400" dirty="0">
                <a:latin typeface="Arial" panose="020B0604020202020204" pitchFamily="34" charset="0"/>
                <a:cs typeface="Arial" panose="020B0604020202020204" pitchFamily="34" charset="0"/>
              </a:rPr>
              <a:t>、在</a:t>
            </a:r>
            <a:r>
              <a:rPr lang="zh-TW" altLang="en-US" sz="2400" u="sng" dirty="0">
                <a:latin typeface="Arial" panose="020B0604020202020204" pitchFamily="34" charset="0"/>
                <a:cs typeface="Arial" panose="020B0604020202020204" pitchFamily="34" charset="0"/>
              </a:rPr>
              <a:t>金額</a:t>
            </a:r>
            <a:r>
              <a:rPr lang="zh-TW" altLang="en-US" sz="2400" dirty="0">
                <a:latin typeface="Arial" panose="020B0604020202020204" pitchFamily="34" charset="0"/>
                <a:cs typeface="Arial" panose="020B0604020202020204" pitchFamily="34" charset="0"/>
              </a:rPr>
              <a:t>欄位右鍵開啟選單</a:t>
            </a:r>
            <a:endParaRPr lang="en-US" altLang="zh-TW" sz="2400" dirty="0">
              <a:latin typeface="Arial" panose="020B0604020202020204" pitchFamily="34" charset="0"/>
              <a:cs typeface="Arial" panose="020B0604020202020204" pitchFamily="34" charset="0"/>
            </a:endParaRPr>
          </a:p>
          <a:p>
            <a:pPr marL="0" indent="0">
              <a:buNone/>
            </a:pPr>
            <a:r>
              <a:rPr lang="en-US" altLang="zh-TW" sz="2400" dirty="0">
                <a:latin typeface="Arial" panose="020B0604020202020204" pitchFamily="34" charset="0"/>
                <a:cs typeface="Arial" panose="020B0604020202020204" pitchFamily="34" charset="0"/>
              </a:rPr>
              <a:t>	Step2</a:t>
            </a:r>
            <a:r>
              <a:rPr lang="zh-TW" altLang="en-US" sz="2400" dirty="0">
                <a:latin typeface="Arial" panose="020B0604020202020204" pitchFamily="34" charset="0"/>
                <a:cs typeface="Arial" panose="020B0604020202020204" pitchFamily="34" charset="0"/>
              </a:rPr>
              <a:t>、選擇運算成員</a:t>
            </a:r>
            <a:r>
              <a:rPr lang="en-US" altLang="zh-TW" sz="2400" dirty="0">
                <a:latin typeface="Arial" panose="020B0604020202020204" pitchFamily="34" charset="0"/>
                <a:cs typeface="Arial" panose="020B0604020202020204" pitchFamily="34" charset="0"/>
              </a:rPr>
              <a:t>&gt;</a:t>
            </a:r>
            <a:r>
              <a:rPr lang="zh-TW" altLang="en-US" sz="2400" dirty="0">
                <a:latin typeface="Arial" panose="020B0604020202020204" pitchFamily="34" charset="0"/>
                <a:cs typeface="Arial" panose="020B0604020202020204" pitchFamily="34" charset="0"/>
              </a:rPr>
              <a:t>達成率</a:t>
            </a:r>
            <a:endParaRPr lang="en-US" altLang="zh-TW" sz="2400" dirty="0">
              <a:latin typeface="Arial" panose="020B0604020202020204" pitchFamily="34" charset="0"/>
              <a:cs typeface="Arial" panose="020B0604020202020204" pitchFamily="34" charset="0"/>
            </a:endParaRPr>
          </a:p>
          <a:p>
            <a:pPr marL="0" indent="0">
              <a:buNone/>
            </a:pPr>
            <a:r>
              <a:rPr lang="en-US" altLang="zh-TW" sz="2400" dirty="0">
                <a:latin typeface="Arial" panose="020B0604020202020204" pitchFamily="34" charset="0"/>
                <a:cs typeface="Arial" panose="020B0604020202020204" pitchFamily="34" charset="0"/>
              </a:rPr>
              <a:t>	Step3</a:t>
            </a:r>
            <a:r>
              <a:rPr lang="zh-TW" altLang="en-US" sz="2400" dirty="0">
                <a:latin typeface="Arial" panose="020B0604020202020204" pitchFamily="34" charset="0"/>
                <a:cs typeface="Arial" panose="020B0604020202020204" pitchFamily="34" charset="0"/>
              </a:rPr>
              <a:t>、設定實績值</a:t>
            </a:r>
            <a:r>
              <a:rPr lang="en-US" altLang="zh-TW" sz="2400" dirty="0">
                <a:latin typeface="Arial" panose="020B0604020202020204" pitchFamily="34" charset="0"/>
                <a:cs typeface="Arial" panose="020B0604020202020204" pitchFamily="34" charset="0"/>
              </a:rPr>
              <a:t>[</a:t>
            </a:r>
            <a:r>
              <a:rPr lang="zh-TW" altLang="en-US" sz="2400" dirty="0">
                <a:latin typeface="Arial" panose="020B0604020202020204" pitchFamily="34" charset="0"/>
                <a:cs typeface="Arial" panose="020B0604020202020204" pitchFamily="34" charset="0"/>
              </a:rPr>
              <a:t>金額</a:t>
            </a:r>
            <a:r>
              <a:rPr lang="en-US" altLang="zh-TW" sz="2400" dirty="0">
                <a:latin typeface="Arial" panose="020B0604020202020204" pitchFamily="34" charset="0"/>
                <a:cs typeface="Arial" panose="020B0604020202020204" pitchFamily="34" charset="0"/>
              </a:rPr>
              <a:t>]</a:t>
            </a:r>
            <a:r>
              <a:rPr lang="zh-TW" altLang="en-US" sz="2400" dirty="0">
                <a:latin typeface="Arial" panose="020B0604020202020204" pitchFamily="34" charset="0"/>
                <a:cs typeface="Arial" panose="020B0604020202020204" pitchFamily="34" charset="0"/>
              </a:rPr>
              <a:t>、目標值</a:t>
            </a:r>
            <a:r>
              <a:rPr lang="en-US" altLang="zh-TW" sz="2400" dirty="0">
                <a:latin typeface="Arial" panose="020B0604020202020204" pitchFamily="34" charset="0"/>
                <a:cs typeface="Arial" panose="020B0604020202020204" pitchFamily="34" charset="0"/>
              </a:rPr>
              <a:t>[</a:t>
            </a:r>
            <a:r>
              <a:rPr lang="zh-TW" altLang="en-US" sz="2400" dirty="0">
                <a:latin typeface="Arial" panose="020B0604020202020204" pitchFamily="34" charset="0"/>
                <a:cs typeface="Arial" panose="020B0604020202020204" pitchFamily="34" charset="0"/>
              </a:rPr>
              <a:t>目標值</a:t>
            </a:r>
            <a:r>
              <a:rPr lang="en-US" altLang="zh-TW" sz="2400" dirty="0">
                <a:latin typeface="Arial" panose="020B0604020202020204" pitchFamily="34" charset="0"/>
                <a:cs typeface="Arial" panose="020B0604020202020204" pitchFamily="34" charset="0"/>
              </a:rPr>
              <a:t>]</a:t>
            </a:r>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49</a:t>
            </a:fld>
            <a:endParaRPr lang="zh-TW" altLang="en-US"/>
          </a:p>
        </p:txBody>
      </p:sp>
      <p:sp>
        <p:nvSpPr>
          <p:cNvPr id="4" name="標題 3"/>
          <p:cNvSpPr>
            <a:spLocks noGrp="1"/>
          </p:cNvSpPr>
          <p:nvPr>
            <p:ph type="title"/>
          </p:nvPr>
        </p:nvSpPr>
        <p:spPr/>
        <p:txBody>
          <a:bodyPr>
            <a:normAutofit/>
          </a:bodyPr>
          <a:lstStyle/>
          <a:p>
            <a:r>
              <a:rPr lang="en-US" altLang="zh-TW" sz="3600" dirty="0">
                <a:cs typeface="Arial" panose="020B0604020202020204" pitchFamily="34" charset="0"/>
              </a:rPr>
              <a:t>DW</a:t>
            </a:r>
            <a:r>
              <a:rPr lang="zh-TW" altLang="en-US" sz="3600" dirty="0"/>
              <a:t>範例一</a:t>
            </a:r>
            <a:r>
              <a:rPr lang="en-US" altLang="zh-TW" sz="3600" dirty="0"/>
              <a:t>–</a:t>
            </a:r>
            <a:r>
              <a:rPr lang="zh-TW" altLang="en-US" sz="3600" dirty="0"/>
              <a:t>金額運算</a:t>
            </a:r>
          </a:p>
        </p:txBody>
      </p:sp>
      <p:pic>
        <p:nvPicPr>
          <p:cNvPr id="9" name="圖片 8"/>
          <p:cNvPicPr>
            <a:picLocks noChangeAspect="1"/>
          </p:cNvPicPr>
          <p:nvPr/>
        </p:nvPicPr>
        <p:blipFill>
          <a:blip r:embed="rId2"/>
          <a:stretch>
            <a:fillRect/>
          </a:stretch>
        </p:blipFill>
        <p:spPr>
          <a:xfrm>
            <a:off x="7923595" y="1543636"/>
            <a:ext cx="2841942" cy="3636564"/>
          </a:xfrm>
          <a:prstGeom prst="rect">
            <a:avLst/>
          </a:prstGeom>
          <a:ln>
            <a:solidFill>
              <a:srgbClr val="00B0F0"/>
            </a:solidFill>
          </a:ln>
        </p:spPr>
      </p:pic>
      <p:sp>
        <p:nvSpPr>
          <p:cNvPr id="5" name="向右箭號 4"/>
          <p:cNvSpPr/>
          <p:nvPr/>
        </p:nvSpPr>
        <p:spPr>
          <a:xfrm>
            <a:off x="6671711" y="4479721"/>
            <a:ext cx="1251885" cy="1090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p:cNvPicPr>
            <a:picLocks noChangeAspect="1"/>
          </p:cNvPicPr>
          <p:nvPr/>
        </p:nvPicPr>
        <p:blipFill>
          <a:blip r:embed="rId3"/>
          <a:stretch>
            <a:fillRect/>
          </a:stretch>
        </p:blipFill>
        <p:spPr>
          <a:xfrm>
            <a:off x="7923595" y="4389191"/>
            <a:ext cx="2743200" cy="1181100"/>
          </a:xfrm>
          <a:prstGeom prst="rect">
            <a:avLst/>
          </a:prstGeom>
        </p:spPr>
      </p:pic>
      <p:sp>
        <p:nvSpPr>
          <p:cNvPr id="12" name="矩形 11"/>
          <p:cNvSpPr/>
          <p:nvPr/>
        </p:nvSpPr>
        <p:spPr>
          <a:xfrm>
            <a:off x="10074204" y="4347247"/>
            <a:ext cx="616755" cy="1264989"/>
          </a:xfrm>
          <a:prstGeom prst="rect">
            <a:avLst/>
          </a:prstGeom>
          <a:noFill/>
          <a:ln w="38100">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p:cNvPicPr>
            <a:picLocks noChangeAspect="1"/>
          </p:cNvPicPr>
          <p:nvPr/>
        </p:nvPicPr>
        <p:blipFill>
          <a:blip r:embed="rId4"/>
          <a:stretch>
            <a:fillRect/>
          </a:stretch>
        </p:blipFill>
        <p:spPr>
          <a:xfrm>
            <a:off x="1555590" y="3603629"/>
            <a:ext cx="4886325" cy="2752725"/>
          </a:xfrm>
          <a:prstGeom prst="rect">
            <a:avLst/>
          </a:prstGeom>
          <a:ln>
            <a:solidFill>
              <a:schemeClr val="accent1">
                <a:lumMod val="75000"/>
              </a:schemeClr>
            </a:solidFill>
          </a:ln>
        </p:spPr>
      </p:pic>
      <p:sp>
        <p:nvSpPr>
          <p:cNvPr id="15" name="矩形 14"/>
          <p:cNvSpPr/>
          <p:nvPr/>
        </p:nvSpPr>
        <p:spPr>
          <a:xfrm>
            <a:off x="3221796" y="5025007"/>
            <a:ext cx="832548" cy="268447"/>
          </a:xfrm>
          <a:prstGeom prst="rect">
            <a:avLst/>
          </a:prstGeom>
          <a:noFill/>
          <a:ln w="38100">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5567474" y="5276676"/>
            <a:ext cx="832548" cy="268447"/>
          </a:xfrm>
          <a:prstGeom prst="rect">
            <a:avLst/>
          </a:prstGeom>
          <a:noFill/>
          <a:ln w="38100">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57520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860125" y="1244602"/>
            <a:ext cx="10471752" cy="5073821"/>
          </a:xfrm>
        </p:spPr>
        <p:txBody>
          <a:bodyPr anchor="ctr">
            <a:normAutofit/>
          </a:bodyPr>
          <a:lstStyle/>
          <a:p>
            <a:pPr>
              <a:buFont typeface="Wingdings" panose="05000000000000000000" pitchFamily="2" charset="2"/>
              <a:buChar char="l"/>
            </a:pPr>
            <a:r>
              <a:rPr lang="zh-TW" altLang="en-US" dirty="0">
                <a:solidFill>
                  <a:schemeClr val="bg2">
                    <a:lumMod val="25000"/>
                  </a:schemeClr>
                </a:solidFill>
              </a:rPr>
              <a:t>開始設計</a:t>
            </a:r>
            <a:r>
              <a:rPr lang="en-US" altLang="zh-TW" dirty="0">
                <a:solidFill>
                  <a:schemeClr val="bg2">
                    <a:lumMod val="25000"/>
                  </a:schemeClr>
                </a:solidFill>
              </a:rPr>
              <a:t>Smart </a:t>
            </a:r>
            <a:r>
              <a:rPr lang="en-US" altLang="zh-TW" dirty="0" err="1">
                <a:solidFill>
                  <a:schemeClr val="bg2">
                    <a:lumMod val="25000"/>
                  </a:schemeClr>
                </a:solidFill>
              </a:rPr>
              <a:t>eVision</a:t>
            </a:r>
            <a:r>
              <a:rPr lang="zh-TW" altLang="en-US" dirty="0">
                <a:solidFill>
                  <a:schemeClr val="bg2">
                    <a:lumMod val="25000"/>
                  </a:schemeClr>
                </a:solidFill>
              </a:rPr>
              <a:t>頁面前，可先行建置資料倉儲的相關設定。方便設計頁面時，同樣的基礎資料可再用。</a:t>
            </a:r>
            <a:endParaRPr lang="en-US" altLang="zh-TW" dirty="0">
              <a:solidFill>
                <a:schemeClr val="bg2">
                  <a:lumMod val="25000"/>
                </a:schemeClr>
              </a:solidFill>
            </a:endParaRPr>
          </a:p>
          <a:p>
            <a:pPr marL="0" indent="0">
              <a:buNone/>
            </a:pPr>
            <a:r>
              <a:rPr lang="zh-TW" altLang="en-US" dirty="0">
                <a:solidFill>
                  <a:schemeClr val="bg2">
                    <a:lumMod val="25000"/>
                  </a:schemeClr>
                </a:solidFill>
              </a:rPr>
              <a:t>  </a:t>
            </a:r>
            <a:endParaRPr lang="en-US" altLang="zh-TW" dirty="0">
              <a:solidFill>
                <a:schemeClr val="bg2">
                  <a:lumMod val="25000"/>
                </a:schemeClr>
              </a:solidFill>
            </a:endParaRPr>
          </a:p>
          <a:p>
            <a:pPr marL="0" indent="0">
              <a:buNone/>
            </a:pPr>
            <a:endParaRPr lang="en-US" altLang="zh-TW" dirty="0">
              <a:solidFill>
                <a:schemeClr val="bg2">
                  <a:lumMod val="25000"/>
                </a:schemeClr>
              </a:solidFill>
            </a:endParaRPr>
          </a:p>
          <a:p>
            <a:pPr marL="0" indent="0">
              <a:buNone/>
            </a:pPr>
            <a:endParaRPr lang="en-US" altLang="zh-TW" dirty="0">
              <a:solidFill>
                <a:schemeClr val="bg2">
                  <a:lumMod val="25000"/>
                </a:schemeClr>
              </a:solidFill>
            </a:endParaRPr>
          </a:p>
          <a:p>
            <a:pPr marL="0" indent="0">
              <a:buNone/>
            </a:pPr>
            <a:r>
              <a:rPr lang="zh-TW" altLang="en-US" dirty="0">
                <a:solidFill>
                  <a:schemeClr val="bg2">
                    <a:lumMod val="25000"/>
                  </a:schemeClr>
                </a:solidFill>
              </a:rPr>
              <a:t>以下範例以建立 </a:t>
            </a:r>
            <a:r>
              <a:rPr lang="zh-TW" altLang="en-US" b="1" u="sng" dirty="0">
                <a:solidFill>
                  <a:schemeClr val="bg2">
                    <a:lumMod val="25000"/>
                  </a:schemeClr>
                </a:solidFill>
              </a:rPr>
              <a:t>自訂</a:t>
            </a:r>
            <a:r>
              <a:rPr lang="en-US" altLang="zh-TW" b="1" u="sng" dirty="0">
                <a:solidFill>
                  <a:schemeClr val="bg2">
                    <a:lumMod val="25000"/>
                  </a:schemeClr>
                </a:solidFill>
              </a:rPr>
              <a:t>In-Memory DW </a:t>
            </a:r>
            <a:r>
              <a:rPr lang="zh-TW" altLang="en-US" dirty="0">
                <a:solidFill>
                  <a:schemeClr val="bg2">
                    <a:lumMod val="25000"/>
                  </a:schemeClr>
                </a:solidFill>
              </a:rPr>
              <a:t>方式做介紹</a:t>
            </a:r>
          </a:p>
        </p:txBody>
      </p:sp>
      <p:sp>
        <p:nvSpPr>
          <p:cNvPr id="4" name="標題 3"/>
          <p:cNvSpPr>
            <a:spLocks noGrp="1"/>
          </p:cNvSpPr>
          <p:nvPr>
            <p:ph type="title"/>
          </p:nvPr>
        </p:nvSpPr>
        <p:spPr/>
        <p:txBody>
          <a:bodyPr/>
          <a:lstStyle/>
          <a:p>
            <a:r>
              <a:rPr lang="zh-TW" altLang="en-US" dirty="0"/>
              <a:t>建置資料倉儲</a:t>
            </a:r>
          </a:p>
        </p:txBody>
      </p:sp>
      <p:sp>
        <p:nvSpPr>
          <p:cNvPr id="5" name="投影片編號版面配置區 4"/>
          <p:cNvSpPr>
            <a:spLocks noGrp="1"/>
          </p:cNvSpPr>
          <p:nvPr>
            <p:ph type="sldNum" sz="quarter" idx="12"/>
          </p:nvPr>
        </p:nvSpPr>
        <p:spPr/>
        <p:txBody>
          <a:bodyPr/>
          <a:lstStyle/>
          <a:p>
            <a:fld id="{9860EDB8-5305-433F-BE41-D7A86D811DB3}" type="slidenum">
              <a:rPr lang="en-US" altLang="zh-TW" smtClean="0"/>
              <a:t>5</a:t>
            </a:fld>
            <a:endParaRPr lang="zh-TW" altLang="en-US"/>
          </a:p>
        </p:txBody>
      </p:sp>
      <p:graphicFrame>
        <p:nvGraphicFramePr>
          <p:cNvPr id="3" name="表格 2"/>
          <p:cNvGraphicFramePr>
            <a:graphicFrameLocks noGrp="1"/>
          </p:cNvGraphicFramePr>
          <p:nvPr>
            <p:extLst/>
          </p:nvPr>
        </p:nvGraphicFramePr>
        <p:xfrm>
          <a:off x="2022509" y="3226725"/>
          <a:ext cx="7727093" cy="1941848"/>
        </p:xfrm>
        <a:graphic>
          <a:graphicData uri="http://schemas.openxmlformats.org/drawingml/2006/table">
            <a:tbl>
              <a:tblPr firstRow="1" bandRow="1">
                <a:tableStyleId>{5C22544A-7EE6-4342-B048-85BDC9FD1C3A}</a:tableStyleId>
              </a:tblPr>
              <a:tblGrid>
                <a:gridCol w="2529018">
                  <a:extLst>
                    <a:ext uri="{9D8B030D-6E8A-4147-A177-3AD203B41FA5}">
                      <a16:colId xmlns:a16="http://schemas.microsoft.com/office/drawing/2014/main" val="20000"/>
                    </a:ext>
                  </a:extLst>
                </a:gridCol>
                <a:gridCol w="5198075">
                  <a:extLst>
                    <a:ext uri="{9D8B030D-6E8A-4147-A177-3AD203B41FA5}">
                      <a16:colId xmlns:a16="http://schemas.microsoft.com/office/drawing/2014/main" val="20001"/>
                    </a:ext>
                  </a:extLst>
                </a:gridCol>
              </a:tblGrid>
              <a:tr h="503898">
                <a:tc>
                  <a:txBody>
                    <a:bodyPr/>
                    <a:lstStyle/>
                    <a:p>
                      <a:r>
                        <a:rPr lang="zh-TW" altLang="en-US" sz="2000" dirty="0">
                          <a:solidFill>
                            <a:schemeClr val="bg1"/>
                          </a:solidFill>
                        </a:rPr>
                        <a:t>資料倉儲設置可分為</a:t>
                      </a:r>
                    </a:p>
                  </a:txBody>
                  <a:tcPr/>
                </a:tc>
                <a:tc>
                  <a:txBody>
                    <a:bodyPr/>
                    <a:lstStyle/>
                    <a:p>
                      <a:pPr algn="ctr"/>
                      <a:r>
                        <a:rPr lang="zh-TW" altLang="en-US" sz="2400" dirty="0"/>
                        <a:t>適用</a:t>
                      </a:r>
                    </a:p>
                  </a:txBody>
                  <a:tcPr/>
                </a:tc>
                <a:extLst>
                  <a:ext uri="{0D108BD9-81ED-4DB2-BD59-A6C34878D82A}">
                    <a16:rowId xmlns:a16="http://schemas.microsoft.com/office/drawing/2014/main" val="10000"/>
                  </a:ext>
                </a:extLst>
              </a:tr>
              <a:tr h="718975">
                <a:tc>
                  <a:txBody>
                    <a:bodyPr/>
                    <a:lstStyle/>
                    <a:p>
                      <a:pPr algn="l"/>
                      <a:r>
                        <a:rPr lang="zh-TW" altLang="en-US" sz="1800" dirty="0"/>
                        <a:t>標準</a:t>
                      </a:r>
                      <a:r>
                        <a:rPr lang="en-US" altLang="zh-TW" sz="1800" dirty="0"/>
                        <a:t>In-Memory DW</a:t>
                      </a:r>
                      <a:endParaRPr lang="zh-TW" altLang="en-US" sz="1800" dirty="0"/>
                    </a:p>
                  </a:txBody>
                  <a:tcPr anchor="ctr"/>
                </a:tc>
                <a:tc>
                  <a:txBody>
                    <a:bodyPr/>
                    <a:lstStyle/>
                    <a:p>
                      <a:r>
                        <a:rPr lang="zh-TW" altLang="en-US" dirty="0"/>
                        <a:t>已事先整理資料庫的資料，透過</a:t>
                      </a:r>
                      <a:r>
                        <a:rPr lang="zh-TW" altLang="en-US" sz="1569" b="0" i="0" kern="1200" dirty="0">
                          <a:solidFill>
                            <a:schemeClr val="dk1"/>
                          </a:solidFill>
                          <a:effectLst/>
                          <a:latin typeface="+mn-lt"/>
                          <a:ea typeface="+mn-ea"/>
                          <a:cs typeface="+mn-cs"/>
                        </a:rPr>
                        <a:t>拖拉資料表建置</a:t>
                      </a:r>
                      <a:r>
                        <a:rPr lang="zh-TW" altLang="en-US" dirty="0"/>
                        <a:t>，</a:t>
                      </a:r>
                      <a:endParaRPr lang="en-US" altLang="zh-TW" sz="1569" b="0" i="0" kern="1200" dirty="0">
                        <a:solidFill>
                          <a:schemeClr val="dk1"/>
                        </a:solidFill>
                        <a:effectLst/>
                        <a:latin typeface="+mn-lt"/>
                        <a:ea typeface="+mn-ea"/>
                        <a:cs typeface="+mn-cs"/>
                      </a:endParaRPr>
                    </a:p>
                    <a:p>
                      <a:r>
                        <a:rPr lang="en-US" altLang="zh-TW" dirty="0"/>
                        <a:t>Table</a:t>
                      </a:r>
                      <a:r>
                        <a:rPr lang="zh-TW" altLang="en-US" dirty="0"/>
                        <a:t>請先建立</a:t>
                      </a:r>
                      <a:r>
                        <a:rPr lang="en-US" altLang="zh-TW" dirty="0"/>
                        <a:t>Index</a:t>
                      </a:r>
                      <a:r>
                        <a:rPr lang="zh-TW" altLang="en-US" dirty="0"/>
                        <a:t>，加快建置速度</a:t>
                      </a:r>
                    </a:p>
                  </a:txBody>
                  <a:tcPr anchor="ctr"/>
                </a:tc>
                <a:extLst>
                  <a:ext uri="{0D108BD9-81ED-4DB2-BD59-A6C34878D82A}">
                    <a16:rowId xmlns:a16="http://schemas.microsoft.com/office/drawing/2014/main" val="10001"/>
                  </a:ext>
                </a:extLst>
              </a:tr>
              <a:tr h="718975">
                <a:tc>
                  <a:txBody>
                    <a:bodyPr/>
                    <a:lstStyle/>
                    <a:p>
                      <a:pPr algn="l"/>
                      <a:r>
                        <a:rPr lang="zh-TW" altLang="en-US" sz="1800" dirty="0"/>
                        <a:t>自訂</a:t>
                      </a:r>
                      <a:r>
                        <a:rPr lang="en-US" altLang="zh-TW" sz="1800" dirty="0"/>
                        <a:t>In-Memory DW</a:t>
                      </a:r>
                      <a:endParaRPr lang="zh-TW" altLang="en-US" sz="1800" dirty="0"/>
                    </a:p>
                  </a:txBody>
                  <a:tcPr anchor="ctr"/>
                </a:tc>
                <a:tc>
                  <a:txBody>
                    <a:bodyPr/>
                    <a:lstStyle/>
                    <a:p>
                      <a:r>
                        <a:rPr lang="zh-TW" altLang="en-US" dirty="0"/>
                        <a:t>自行撰寫</a:t>
                      </a:r>
                      <a:r>
                        <a:rPr lang="en-US" altLang="zh-TW" dirty="0"/>
                        <a:t>SQL</a:t>
                      </a:r>
                      <a:r>
                        <a:rPr lang="zh-TW" altLang="en-US" dirty="0"/>
                        <a:t>語法，建置</a:t>
                      </a: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398496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a:blip r:embed="rId2"/>
          <a:stretch>
            <a:fillRect/>
          </a:stretch>
        </p:blipFill>
        <p:spPr>
          <a:xfrm>
            <a:off x="1019252" y="3244244"/>
            <a:ext cx="5342067" cy="2751974"/>
          </a:xfrm>
          <a:prstGeom prst="rect">
            <a:avLst/>
          </a:prstGeom>
          <a:ln>
            <a:solidFill>
              <a:schemeClr val="accent1"/>
            </a:solidFill>
          </a:ln>
        </p:spPr>
      </p:pic>
      <p:pic>
        <p:nvPicPr>
          <p:cNvPr id="13" name="圖片 12"/>
          <p:cNvPicPr>
            <a:picLocks noChangeAspect="1"/>
          </p:cNvPicPr>
          <p:nvPr/>
        </p:nvPicPr>
        <p:blipFill>
          <a:blip r:embed="rId3"/>
          <a:stretch>
            <a:fillRect/>
          </a:stretch>
        </p:blipFill>
        <p:spPr>
          <a:xfrm>
            <a:off x="6769259" y="3246644"/>
            <a:ext cx="4429125" cy="2609850"/>
          </a:xfrm>
          <a:prstGeom prst="rect">
            <a:avLst/>
          </a:prstGeom>
          <a:ln>
            <a:solidFill>
              <a:schemeClr val="accent1"/>
            </a:solidFill>
          </a:ln>
        </p:spPr>
      </p:pic>
      <p:sp>
        <p:nvSpPr>
          <p:cNvPr id="2" name="內容版面配置區 1"/>
          <p:cNvSpPr>
            <a:spLocks noGrp="1"/>
          </p:cNvSpPr>
          <p:nvPr>
            <p:ph idx="1"/>
          </p:nvPr>
        </p:nvSpPr>
        <p:spPr>
          <a:xfrm>
            <a:off x="480449" y="1138953"/>
            <a:ext cx="10471752" cy="2000055"/>
          </a:xfrm>
        </p:spPr>
        <p:txBody>
          <a:bodyPr>
            <a:noAutofit/>
          </a:bodyPr>
          <a:lstStyle/>
          <a:p>
            <a:r>
              <a:rPr lang="zh-TW" altLang="en-US" sz="2800" dirty="0">
                <a:latin typeface="Arial" panose="020B0604020202020204" pitchFamily="34" charset="0"/>
                <a:cs typeface="Arial" panose="020B0604020202020204" pitchFamily="34" charset="0"/>
              </a:rPr>
              <a:t>新增上月金額</a:t>
            </a:r>
            <a:endParaRPr lang="en-US" altLang="zh-TW" sz="2800" dirty="0">
              <a:latin typeface="Arial" panose="020B0604020202020204" pitchFamily="34" charset="0"/>
              <a:cs typeface="Arial" panose="020B0604020202020204" pitchFamily="34" charset="0"/>
            </a:endParaRPr>
          </a:p>
          <a:p>
            <a:pPr marL="0" indent="0">
              <a:buNone/>
            </a:pPr>
            <a:r>
              <a:rPr lang="en-US" altLang="zh-TW" sz="2400" dirty="0">
                <a:latin typeface="Arial" panose="020B0604020202020204" pitchFamily="34" charset="0"/>
                <a:cs typeface="Arial" panose="020B0604020202020204" pitchFamily="34" charset="0"/>
              </a:rPr>
              <a:t>	Step1</a:t>
            </a:r>
            <a:r>
              <a:rPr lang="zh-TW" altLang="en-US" sz="2400" dirty="0">
                <a:latin typeface="Arial" panose="020B0604020202020204" pitchFamily="34" charset="0"/>
                <a:cs typeface="Arial" panose="020B0604020202020204" pitchFamily="34" charset="0"/>
              </a:rPr>
              <a:t>、在</a:t>
            </a:r>
            <a:r>
              <a:rPr lang="zh-TW" altLang="en-US" sz="2400" u="sng" dirty="0">
                <a:latin typeface="Arial" panose="020B0604020202020204" pitchFamily="34" charset="0"/>
                <a:cs typeface="Arial" panose="020B0604020202020204" pitchFamily="34" charset="0"/>
              </a:rPr>
              <a:t>金額</a:t>
            </a:r>
            <a:r>
              <a:rPr lang="zh-TW" altLang="en-US" sz="2400" dirty="0">
                <a:latin typeface="Arial" panose="020B0604020202020204" pitchFamily="34" charset="0"/>
                <a:cs typeface="Arial" panose="020B0604020202020204" pitchFamily="34" charset="0"/>
              </a:rPr>
              <a:t>欄位右鍵開啟選單</a:t>
            </a:r>
            <a:endParaRPr lang="en-US" altLang="zh-TW" sz="2400" dirty="0">
              <a:latin typeface="Arial" panose="020B0604020202020204" pitchFamily="34" charset="0"/>
              <a:cs typeface="Arial" panose="020B0604020202020204" pitchFamily="34" charset="0"/>
            </a:endParaRPr>
          </a:p>
          <a:p>
            <a:pPr marL="0" indent="0">
              <a:buNone/>
            </a:pPr>
            <a:r>
              <a:rPr lang="en-US" altLang="zh-TW" sz="2400" dirty="0">
                <a:latin typeface="Arial" panose="020B0604020202020204" pitchFamily="34" charset="0"/>
                <a:cs typeface="Arial" panose="020B0604020202020204" pitchFamily="34" charset="0"/>
              </a:rPr>
              <a:t>	Step2</a:t>
            </a:r>
            <a:r>
              <a:rPr lang="zh-TW" altLang="en-US" sz="2400" dirty="0">
                <a:latin typeface="Arial" panose="020B0604020202020204" pitchFamily="34" charset="0"/>
                <a:cs typeface="Arial" panose="020B0604020202020204" pitchFamily="34" charset="0"/>
              </a:rPr>
              <a:t>、選擇期間運算</a:t>
            </a:r>
            <a:r>
              <a:rPr lang="en-US" altLang="zh-TW" sz="2400" dirty="0">
                <a:latin typeface="Arial" panose="020B0604020202020204" pitchFamily="34" charset="0"/>
                <a:cs typeface="Arial" panose="020B0604020202020204" pitchFamily="34" charset="0"/>
              </a:rPr>
              <a:t>&gt;</a:t>
            </a:r>
            <a:r>
              <a:rPr lang="zh-TW" altLang="en-US" sz="2400" dirty="0">
                <a:latin typeface="Arial" panose="020B0604020202020204" pitchFamily="34" charset="0"/>
                <a:cs typeface="Arial" panose="020B0604020202020204" pitchFamily="34" charset="0"/>
              </a:rPr>
              <a:t>數值</a:t>
            </a:r>
            <a:r>
              <a:rPr lang="en-US" altLang="zh-TW" sz="2400" dirty="0">
                <a:latin typeface="Arial" panose="020B0604020202020204" pitchFamily="34" charset="0"/>
                <a:cs typeface="Arial" panose="020B0604020202020204" pitchFamily="34" charset="0"/>
              </a:rPr>
              <a:t>&gt;</a:t>
            </a:r>
            <a:r>
              <a:rPr lang="zh-TW" altLang="en-US" sz="2400" dirty="0">
                <a:latin typeface="Arial" panose="020B0604020202020204" pitchFamily="34" charset="0"/>
                <a:cs typeface="Arial" panose="020B0604020202020204" pitchFamily="34" charset="0"/>
              </a:rPr>
              <a:t>上期</a:t>
            </a:r>
            <a:endParaRPr lang="en-US" altLang="zh-TW" sz="2400" dirty="0">
              <a:latin typeface="Arial" panose="020B0604020202020204" pitchFamily="34" charset="0"/>
              <a:cs typeface="Arial" panose="020B0604020202020204" pitchFamily="34" charset="0"/>
            </a:endParaRPr>
          </a:p>
          <a:p>
            <a:pPr marL="0" indent="0">
              <a:buNone/>
            </a:pPr>
            <a:endParaRPr lang="en-US" altLang="zh-TW" sz="2092" dirty="0"/>
          </a:p>
          <a:p>
            <a:pPr marL="0" indent="0" algn="r">
              <a:buNone/>
            </a:pPr>
            <a:r>
              <a:rPr lang="en-US" altLang="zh-TW" sz="2092" dirty="0"/>
              <a:t>	</a:t>
            </a:r>
            <a:endParaRPr lang="zh-TW" altLang="en-US" sz="2092" dirty="0"/>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50</a:t>
            </a:fld>
            <a:endParaRPr lang="zh-TW" altLang="en-US"/>
          </a:p>
        </p:txBody>
      </p:sp>
      <p:sp>
        <p:nvSpPr>
          <p:cNvPr id="4" name="標題 3"/>
          <p:cNvSpPr>
            <a:spLocks noGrp="1"/>
          </p:cNvSpPr>
          <p:nvPr>
            <p:ph type="title"/>
          </p:nvPr>
        </p:nvSpPr>
        <p:spPr/>
        <p:txBody>
          <a:bodyPr>
            <a:normAutofit/>
          </a:bodyPr>
          <a:lstStyle/>
          <a:p>
            <a:r>
              <a:rPr lang="en-US" altLang="zh-TW" sz="3600" dirty="0">
                <a:cs typeface="Arial" panose="020B0604020202020204" pitchFamily="34" charset="0"/>
              </a:rPr>
              <a:t>DW</a:t>
            </a:r>
            <a:r>
              <a:rPr lang="zh-TW" altLang="en-US" sz="3600" dirty="0"/>
              <a:t>範例一</a:t>
            </a:r>
            <a:r>
              <a:rPr lang="en-US" altLang="zh-TW" sz="3600" dirty="0"/>
              <a:t>–</a:t>
            </a:r>
            <a:r>
              <a:rPr lang="zh-TW" altLang="en-US" sz="3600" dirty="0"/>
              <a:t>金額上期運算</a:t>
            </a:r>
          </a:p>
        </p:txBody>
      </p:sp>
      <p:sp>
        <p:nvSpPr>
          <p:cNvPr id="7" name="矩形 6"/>
          <p:cNvSpPr/>
          <p:nvPr/>
        </p:nvSpPr>
        <p:spPr>
          <a:xfrm>
            <a:off x="2306607" y="4746205"/>
            <a:ext cx="727818" cy="202914"/>
          </a:xfrm>
          <a:prstGeom prst="rect">
            <a:avLst/>
          </a:prstGeom>
          <a:noFill/>
          <a:ln w="38100">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4183335" y="4765328"/>
            <a:ext cx="555788" cy="202914"/>
          </a:xfrm>
          <a:prstGeom prst="rect">
            <a:avLst/>
          </a:prstGeom>
          <a:noFill/>
          <a:ln w="38100">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5788436" y="4765329"/>
            <a:ext cx="492854" cy="257941"/>
          </a:xfrm>
          <a:prstGeom prst="rect">
            <a:avLst/>
          </a:prstGeom>
          <a:noFill/>
          <a:ln w="38100">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10421589" y="3106920"/>
            <a:ext cx="910289" cy="2889298"/>
          </a:xfrm>
          <a:prstGeom prst="rect">
            <a:avLst/>
          </a:prstGeom>
          <a:noFill/>
          <a:ln w="38100">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向右箭號 5"/>
          <p:cNvSpPr/>
          <p:nvPr/>
        </p:nvSpPr>
        <p:spPr>
          <a:xfrm>
            <a:off x="6361319" y="4186107"/>
            <a:ext cx="780175" cy="989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96356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a:blip r:embed="rId2"/>
          <a:stretch>
            <a:fillRect/>
          </a:stretch>
        </p:blipFill>
        <p:spPr>
          <a:xfrm>
            <a:off x="1138583" y="3459357"/>
            <a:ext cx="4781550" cy="2781300"/>
          </a:xfrm>
          <a:prstGeom prst="rect">
            <a:avLst/>
          </a:prstGeom>
          <a:ln>
            <a:solidFill>
              <a:schemeClr val="accent1"/>
            </a:solidFill>
          </a:ln>
        </p:spPr>
      </p:pic>
      <p:sp>
        <p:nvSpPr>
          <p:cNvPr id="2" name="內容版面配置區 1"/>
          <p:cNvSpPr>
            <a:spLocks noGrp="1"/>
          </p:cNvSpPr>
          <p:nvPr>
            <p:ph idx="1"/>
          </p:nvPr>
        </p:nvSpPr>
        <p:spPr>
          <a:xfrm>
            <a:off x="480449" y="1073901"/>
            <a:ext cx="10749367" cy="5000330"/>
          </a:xfrm>
        </p:spPr>
        <p:txBody>
          <a:bodyPr>
            <a:noAutofit/>
          </a:bodyPr>
          <a:lstStyle/>
          <a:p>
            <a:r>
              <a:rPr lang="zh-TW" altLang="en-US" sz="2800" dirty="0">
                <a:latin typeface="Arial" panose="020B0604020202020204" pitchFamily="34" charset="0"/>
                <a:cs typeface="Arial" panose="020B0604020202020204" pitchFamily="34" charset="0"/>
              </a:rPr>
              <a:t>新增上月成長率</a:t>
            </a:r>
            <a:endParaRPr lang="en-US" altLang="zh-TW" sz="2800" dirty="0">
              <a:latin typeface="Arial" panose="020B0604020202020204" pitchFamily="34" charset="0"/>
              <a:cs typeface="Arial" panose="020B0604020202020204" pitchFamily="34" charset="0"/>
            </a:endParaRPr>
          </a:p>
          <a:p>
            <a:pPr marL="0" indent="0">
              <a:buNone/>
            </a:pPr>
            <a:r>
              <a:rPr lang="en-US" altLang="zh-TW" sz="2400" dirty="0">
                <a:latin typeface="Arial" panose="020B0604020202020204" pitchFamily="34" charset="0"/>
                <a:cs typeface="Arial" panose="020B0604020202020204" pitchFamily="34" charset="0"/>
              </a:rPr>
              <a:t>	Step1</a:t>
            </a:r>
            <a:r>
              <a:rPr lang="zh-TW" altLang="en-US" sz="2400" dirty="0">
                <a:latin typeface="Arial" panose="020B0604020202020204" pitchFamily="34" charset="0"/>
                <a:cs typeface="Arial" panose="020B0604020202020204" pitchFamily="34" charset="0"/>
              </a:rPr>
              <a:t>、在</a:t>
            </a:r>
            <a:r>
              <a:rPr lang="zh-TW" altLang="en-US" sz="2400" u="sng" dirty="0">
                <a:latin typeface="Arial" panose="020B0604020202020204" pitchFamily="34" charset="0"/>
                <a:cs typeface="Arial" panose="020B0604020202020204" pitchFamily="34" charset="0"/>
              </a:rPr>
              <a:t>金額</a:t>
            </a:r>
            <a:r>
              <a:rPr lang="zh-TW" altLang="en-US" sz="2400" dirty="0">
                <a:latin typeface="Arial" panose="020B0604020202020204" pitchFamily="34" charset="0"/>
                <a:cs typeface="Arial" panose="020B0604020202020204" pitchFamily="34" charset="0"/>
              </a:rPr>
              <a:t>欄位右鍵開啟選單</a:t>
            </a:r>
            <a:endParaRPr lang="en-US" altLang="zh-TW" sz="2400" dirty="0">
              <a:latin typeface="Arial" panose="020B0604020202020204" pitchFamily="34" charset="0"/>
              <a:cs typeface="Arial" panose="020B0604020202020204" pitchFamily="34" charset="0"/>
            </a:endParaRPr>
          </a:p>
          <a:p>
            <a:pPr marL="0" indent="0">
              <a:buNone/>
            </a:pPr>
            <a:r>
              <a:rPr lang="en-US" altLang="zh-TW" sz="2400" dirty="0">
                <a:latin typeface="Arial" panose="020B0604020202020204" pitchFamily="34" charset="0"/>
                <a:cs typeface="Arial" panose="020B0604020202020204" pitchFamily="34" charset="0"/>
              </a:rPr>
              <a:t>	Step2</a:t>
            </a:r>
            <a:r>
              <a:rPr lang="zh-TW" altLang="en-US" sz="2400" dirty="0">
                <a:latin typeface="Arial" panose="020B0604020202020204" pitchFamily="34" charset="0"/>
                <a:cs typeface="Arial" panose="020B0604020202020204" pitchFamily="34" charset="0"/>
              </a:rPr>
              <a:t>、選擇運算成員</a:t>
            </a:r>
            <a:r>
              <a:rPr lang="en-US" altLang="zh-TW" sz="2400" dirty="0">
                <a:latin typeface="Arial" panose="020B0604020202020204" pitchFamily="34" charset="0"/>
                <a:cs typeface="Arial" panose="020B0604020202020204" pitchFamily="34" charset="0"/>
              </a:rPr>
              <a:t>&gt;</a:t>
            </a:r>
            <a:r>
              <a:rPr lang="zh-TW" altLang="en-US" sz="2400" dirty="0">
                <a:latin typeface="Arial" panose="020B0604020202020204" pitchFamily="34" charset="0"/>
                <a:cs typeface="Arial" panose="020B0604020202020204" pitchFamily="34" charset="0"/>
              </a:rPr>
              <a:t>成長率</a:t>
            </a:r>
            <a:endParaRPr lang="en-US" altLang="zh-TW" sz="2400" dirty="0">
              <a:latin typeface="Arial" panose="020B0604020202020204" pitchFamily="34" charset="0"/>
              <a:cs typeface="Arial" panose="020B0604020202020204" pitchFamily="34" charset="0"/>
            </a:endParaRPr>
          </a:p>
          <a:p>
            <a:pPr marL="0" indent="0">
              <a:buNone/>
            </a:pPr>
            <a:r>
              <a:rPr lang="en-US" altLang="zh-TW" sz="2400" dirty="0">
                <a:latin typeface="Arial" panose="020B0604020202020204" pitchFamily="34" charset="0"/>
                <a:cs typeface="Arial" panose="020B0604020202020204" pitchFamily="34" charset="0"/>
              </a:rPr>
              <a:t>	Step3</a:t>
            </a:r>
            <a:r>
              <a:rPr lang="zh-TW" altLang="en-US" sz="2400" dirty="0">
                <a:latin typeface="Arial" panose="020B0604020202020204" pitchFamily="34" charset="0"/>
                <a:cs typeface="Arial" panose="020B0604020202020204" pitchFamily="34" charset="0"/>
              </a:rPr>
              <a:t>、設定本期值</a:t>
            </a:r>
            <a:r>
              <a:rPr lang="en-US" altLang="zh-TW" sz="2400" dirty="0">
                <a:latin typeface="Arial" panose="020B0604020202020204" pitchFamily="34" charset="0"/>
                <a:cs typeface="Arial" panose="020B0604020202020204" pitchFamily="34" charset="0"/>
              </a:rPr>
              <a:t>[</a:t>
            </a:r>
            <a:r>
              <a:rPr lang="zh-TW" altLang="en-US" sz="2400" dirty="0">
                <a:latin typeface="Arial" panose="020B0604020202020204" pitchFamily="34" charset="0"/>
                <a:cs typeface="Arial" panose="020B0604020202020204" pitchFamily="34" charset="0"/>
              </a:rPr>
              <a:t>金額</a:t>
            </a:r>
            <a:r>
              <a:rPr lang="en-US" altLang="zh-TW" sz="2400" dirty="0">
                <a:latin typeface="Arial" panose="020B0604020202020204" pitchFamily="34" charset="0"/>
                <a:cs typeface="Arial" panose="020B0604020202020204" pitchFamily="34" charset="0"/>
              </a:rPr>
              <a:t>]</a:t>
            </a:r>
            <a:r>
              <a:rPr lang="zh-TW" altLang="en-US" sz="2400" dirty="0">
                <a:latin typeface="Arial" panose="020B0604020202020204" pitchFamily="34" charset="0"/>
                <a:cs typeface="Arial" panose="020B0604020202020204" pitchFamily="34" charset="0"/>
              </a:rPr>
              <a:t>、上期值</a:t>
            </a:r>
            <a:r>
              <a:rPr lang="en-US" altLang="zh-TW" sz="2400" dirty="0">
                <a:latin typeface="Arial" panose="020B0604020202020204" pitchFamily="34" charset="0"/>
                <a:cs typeface="Arial" panose="020B0604020202020204" pitchFamily="34" charset="0"/>
              </a:rPr>
              <a:t>[</a:t>
            </a:r>
            <a:r>
              <a:rPr lang="zh-TW" altLang="en-US" sz="2400" dirty="0">
                <a:latin typeface="Arial" panose="020B0604020202020204" pitchFamily="34" charset="0"/>
                <a:cs typeface="Arial" panose="020B0604020202020204" pitchFamily="34" charset="0"/>
              </a:rPr>
              <a:t>金額 上期數值</a:t>
            </a:r>
            <a:r>
              <a:rPr lang="en-US" altLang="zh-TW" sz="2400" dirty="0">
                <a:latin typeface="Arial" panose="020B0604020202020204" pitchFamily="34" charset="0"/>
                <a:cs typeface="Arial" panose="020B0604020202020204" pitchFamily="34" charset="0"/>
              </a:rPr>
              <a:t>]</a:t>
            </a:r>
          </a:p>
          <a:p>
            <a:pPr marL="0" indent="0">
              <a:buNone/>
            </a:pPr>
            <a:endParaRPr lang="en-US" altLang="zh-TW" sz="2092" dirty="0"/>
          </a:p>
          <a:p>
            <a:pPr marL="0" indent="0">
              <a:buNone/>
            </a:pPr>
            <a:r>
              <a:rPr lang="en-US" altLang="zh-TW" sz="2092" dirty="0"/>
              <a:t>	</a:t>
            </a:r>
            <a:endParaRPr lang="zh-TW" altLang="en-US" sz="2092" dirty="0"/>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51</a:t>
            </a:fld>
            <a:endParaRPr lang="zh-TW" altLang="en-US"/>
          </a:p>
        </p:txBody>
      </p:sp>
      <p:sp>
        <p:nvSpPr>
          <p:cNvPr id="4" name="標題 3"/>
          <p:cNvSpPr>
            <a:spLocks noGrp="1"/>
          </p:cNvSpPr>
          <p:nvPr>
            <p:ph type="title"/>
          </p:nvPr>
        </p:nvSpPr>
        <p:spPr/>
        <p:txBody>
          <a:bodyPr>
            <a:normAutofit/>
          </a:bodyPr>
          <a:lstStyle/>
          <a:p>
            <a:r>
              <a:rPr lang="en-US" altLang="zh-TW" sz="3600" dirty="0">
                <a:cs typeface="Arial" panose="020B0604020202020204" pitchFamily="34" charset="0"/>
              </a:rPr>
              <a:t>DW</a:t>
            </a:r>
            <a:r>
              <a:rPr lang="zh-TW" altLang="en-US" sz="3600" dirty="0"/>
              <a:t>範例一</a:t>
            </a:r>
            <a:r>
              <a:rPr lang="en-US" altLang="zh-TW" sz="3600" dirty="0"/>
              <a:t>–</a:t>
            </a:r>
            <a:r>
              <a:rPr lang="zh-TW" altLang="en-US" sz="3600" dirty="0"/>
              <a:t>金額上月達成率</a:t>
            </a:r>
          </a:p>
        </p:txBody>
      </p:sp>
      <p:pic>
        <p:nvPicPr>
          <p:cNvPr id="11" name="圖片 10"/>
          <p:cNvPicPr>
            <a:picLocks noChangeAspect="1"/>
          </p:cNvPicPr>
          <p:nvPr/>
        </p:nvPicPr>
        <p:blipFill>
          <a:blip r:embed="rId3"/>
          <a:stretch>
            <a:fillRect/>
          </a:stretch>
        </p:blipFill>
        <p:spPr>
          <a:xfrm>
            <a:off x="8299659" y="1427999"/>
            <a:ext cx="2905125" cy="3733800"/>
          </a:xfrm>
          <a:prstGeom prst="rect">
            <a:avLst/>
          </a:prstGeom>
          <a:ln>
            <a:solidFill>
              <a:srgbClr val="00B0F0"/>
            </a:solidFill>
          </a:ln>
        </p:spPr>
      </p:pic>
      <p:sp>
        <p:nvSpPr>
          <p:cNvPr id="15" name="矩形 14"/>
          <p:cNvSpPr/>
          <p:nvPr/>
        </p:nvSpPr>
        <p:spPr>
          <a:xfrm>
            <a:off x="2682036" y="4856253"/>
            <a:ext cx="812050" cy="305546"/>
          </a:xfrm>
          <a:prstGeom prst="rect">
            <a:avLst/>
          </a:prstGeom>
          <a:noFill/>
          <a:ln w="38100">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5031401" y="5310231"/>
            <a:ext cx="681959" cy="289848"/>
          </a:xfrm>
          <a:prstGeom prst="rect">
            <a:avLst/>
          </a:prstGeom>
          <a:noFill/>
          <a:ln w="38100">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7" name="圖片 16"/>
          <p:cNvPicPr>
            <a:picLocks noChangeAspect="1"/>
          </p:cNvPicPr>
          <p:nvPr/>
        </p:nvPicPr>
        <p:blipFill>
          <a:blip r:embed="rId4"/>
          <a:stretch>
            <a:fillRect/>
          </a:stretch>
        </p:blipFill>
        <p:spPr>
          <a:xfrm>
            <a:off x="6401786" y="3564132"/>
            <a:ext cx="4638675" cy="2571750"/>
          </a:xfrm>
          <a:prstGeom prst="rect">
            <a:avLst/>
          </a:prstGeom>
          <a:ln>
            <a:solidFill>
              <a:schemeClr val="accent1"/>
            </a:solidFill>
          </a:ln>
        </p:spPr>
      </p:pic>
      <p:sp>
        <p:nvSpPr>
          <p:cNvPr id="6" name="向右箭號 5"/>
          <p:cNvSpPr/>
          <p:nvPr/>
        </p:nvSpPr>
        <p:spPr>
          <a:xfrm>
            <a:off x="5849588" y="4286775"/>
            <a:ext cx="931178" cy="1023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10424365" y="3459358"/>
            <a:ext cx="780419" cy="2707563"/>
          </a:xfrm>
          <a:prstGeom prst="rect">
            <a:avLst/>
          </a:prstGeom>
          <a:noFill/>
          <a:ln w="38100">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05818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1198969" y="3020037"/>
            <a:ext cx="6263810" cy="3253227"/>
          </a:xfrm>
          <a:prstGeom prst="rect">
            <a:avLst/>
          </a:prstGeom>
          <a:ln>
            <a:solidFill>
              <a:schemeClr val="accent1"/>
            </a:solidFill>
          </a:ln>
        </p:spPr>
      </p:pic>
      <p:sp>
        <p:nvSpPr>
          <p:cNvPr id="2" name="內容版面配置區 1"/>
          <p:cNvSpPr>
            <a:spLocks noGrp="1"/>
          </p:cNvSpPr>
          <p:nvPr>
            <p:ph idx="1"/>
          </p:nvPr>
        </p:nvSpPr>
        <p:spPr>
          <a:xfrm>
            <a:off x="480449" y="1123223"/>
            <a:ext cx="9369305" cy="4428078"/>
          </a:xfrm>
        </p:spPr>
        <p:txBody>
          <a:bodyPr>
            <a:normAutofit/>
          </a:bodyPr>
          <a:lstStyle/>
          <a:p>
            <a:r>
              <a:rPr lang="zh-TW" altLang="en-US" sz="2800" dirty="0"/>
              <a:t>新增去年同期金額</a:t>
            </a:r>
            <a:endParaRPr lang="en-US" altLang="zh-TW" sz="2800" dirty="0"/>
          </a:p>
          <a:p>
            <a:pPr marL="0" indent="0">
              <a:buNone/>
            </a:pPr>
            <a:r>
              <a:rPr lang="en-US" altLang="zh-TW" sz="2400" dirty="0"/>
              <a:t>	</a:t>
            </a:r>
            <a:r>
              <a:rPr lang="en-US" altLang="zh-TW" sz="2400" dirty="0">
                <a:latin typeface="Arial" panose="020B0604020202020204" pitchFamily="34" charset="0"/>
                <a:cs typeface="Arial" panose="020B0604020202020204" pitchFamily="34" charset="0"/>
              </a:rPr>
              <a:t>Step1.</a:t>
            </a:r>
            <a:r>
              <a:rPr lang="zh-TW" altLang="en-US" sz="2400" dirty="0">
                <a:latin typeface="Arial" panose="020B0604020202020204" pitchFamily="34" charset="0"/>
                <a:cs typeface="Arial" panose="020B0604020202020204" pitchFamily="34" charset="0"/>
              </a:rPr>
              <a:t>在</a:t>
            </a:r>
            <a:r>
              <a:rPr lang="zh-TW" altLang="en-US" sz="2400" u="sng" dirty="0">
                <a:latin typeface="Arial" panose="020B0604020202020204" pitchFamily="34" charset="0"/>
                <a:cs typeface="Arial" panose="020B0604020202020204" pitchFamily="34" charset="0"/>
              </a:rPr>
              <a:t>金額</a:t>
            </a:r>
            <a:r>
              <a:rPr lang="zh-TW" altLang="en-US" sz="2400" dirty="0">
                <a:latin typeface="Arial" panose="020B0604020202020204" pitchFamily="34" charset="0"/>
                <a:cs typeface="Arial" panose="020B0604020202020204" pitchFamily="34" charset="0"/>
              </a:rPr>
              <a:t>欄位右鍵開啟選單</a:t>
            </a:r>
            <a:endParaRPr lang="en-US" altLang="zh-TW" sz="2400" dirty="0">
              <a:latin typeface="Arial" panose="020B0604020202020204" pitchFamily="34" charset="0"/>
              <a:cs typeface="Arial" panose="020B0604020202020204" pitchFamily="34" charset="0"/>
            </a:endParaRPr>
          </a:p>
          <a:p>
            <a:pPr marL="0" indent="0">
              <a:buNone/>
            </a:pPr>
            <a:r>
              <a:rPr lang="en-US" altLang="zh-TW" sz="2400" dirty="0">
                <a:latin typeface="Arial" panose="020B0604020202020204" pitchFamily="34" charset="0"/>
                <a:cs typeface="Arial" panose="020B0604020202020204" pitchFamily="34" charset="0"/>
              </a:rPr>
              <a:t>	Step2.</a:t>
            </a:r>
            <a:r>
              <a:rPr lang="zh-TW" altLang="en-US" sz="2400" dirty="0">
                <a:latin typeface="Arial" panose="020B0604020202020204" pitchFamily="34" charset="0"/>
                <a:cs typeface="Arial" panose="020B0604020202020204" pitchFamily="34" charset="0"/>
              </a:rPr>
              <a:t>選擇期間運算</a:t>
            </a:r>
            <a:r>
              <a:rPr lang="en-US" altLang="zh-TW" sz="2400" dirty="0">
                <a:latin typeface="Arial" panose="020B0604020202020204" pitchFamily="34" charset="0"/>
                <a:cs typeface="Arial" panose="020B0604020202020204" pitchFamily="34" charset="0"/>
              </a:rPr>
              <a:t>&gt;</a:t>
            </a:r>
            <a:r>
              <a:rPr lang="zh-TW" altLang="en-US" sz="2400" dirty="0">
                <a:latin typeface="Arial" panose="020B0604020202020204" pitchFamily="34" charset="0"/>
                <a:cs typeface="Arial" panose="020B0604020202020204" pitchFamily="34" charset="0"/>
              </a:rPr>
              <a:t>以年為期間</a:t>
            </a:r>
            <a:r>
              <a:rPr lang="en-US" altLang="zh-TW" sz="2400" dirty="0">
                <a:latin typeface="Arial" panose="020B0604020202020204" pitchFamily="34" charset="0"/>
                <a:cs typeface="Arial" panose="020B0604020202020204" pitchFamily="34" charset="0"/>
              </a:rPr>
              <a:t>(</a:t>
            </a:r>
            <a:r>
              <a:rPr lang="zh-TW" altLang="en-US" sz="2400" dirty="0">
                <a:latin typeface="Arial" panose="020B0604020202020204" pitchFamily="34" charset="0"/>
                <a:cs typeface="Arial" panose="020B0604020202020204" pitchFamily="34" charset="0"/>
              </a:rPr>
              <a:t>數值</a:t>
            </a:r>
            <a:r>
              <a:rPr lang="en-US" altLang="zh-TW" sz="2400" dirty="0">
                <a:latin typeface="Arial" panose="020B0604020202020204" pitchFamily="34" charset="0"/>
                <a:cs typeface="Arial" panose="020B0604020202020204" pitchFamily="34" charset="0"/>
              </a:rPr>
              <a:t>)&gt;</a:t>
            </a:r>
            <a:r>
              <a:rPr lang="zh-TW" altLang="en-US" sz="2400" dirty="0">
                <a:latin typeface="Arial" panose="020B0604020202020204" pitchFamily="34" charset="0"/>
                <a:cs typeface="Arial" panose="020B0604020202020204" pitchFamily="34" charset="0"/>
              </a:rPr>
              <a:t>上一年同期</a:t>
            </a:r>
            <a:endParaRPr lang="en-US" altLang="zh-TW" sz="2400" dirty="0">
              <a:latin typeface="Arial" panose="020B0604020202020204" pitchFamily="34" charset="0"/>
              <a:cs typeface="Arial" panose="020B0604020202020204" pitchFamily="34" charset="0"/>
            </a:endParaRPr>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52</a:t>
            </a:fld>
            <a:endParaRPr lang="zh-TW" altLang="en-US"/>
          </a:p>
        </p:txBody>
      </p:sp>
      <p:sp>
        <p:nvSpPr>
          <p:cNvPr id="4" name="標題 3"/>
          <p:cNvSpPr>
            <a:spLocks noGrp="1"/>
          </p:cNvSpPr>
          <p:nvPr>
            <p:ph type="title"/>
          </p:nvPr>
        </p:nvSpPr>
        <p:spPr/>
        <p:txBody>
          <a:bodyPr>
            <a:normAutofit/>
          </a:bodyPr>
          <a:lstStyle/>
          <a:p>
            <a:r>
              <a:rPr lang="en-US" altLang="zh-TW" sz="3600" dirty="0">
                <a:cs typeface="Arial" panose="020B0604020202020204" pitchFamily="34" charset="0"/>
              </a:rPr>
              <a:t>DW</a:t>
            </a:r>
            <a:r>
              <a:rPr lang="zh-TW" altLang="en-US" sz="3600" dirty="0"/>
              <a:t>範例一</a:t>
            </a:r>
            <a:r>
              <a:rPr lang="en-US" altLang="zh-TW" sz="3600" dirty="0"/>
              <a:t>–</a:t>
            </a:r>
            <a:r>
              <a:rPr lang="zh-TW" altLang="en-US" sz="3600" dirty="0"/>
              <a:t>金額去年同期運算</a:t>
            </a:r>
          </a:p>
        </p:txBody>
      </p:sp>
      <p:pic>
        <p:nvPicPr>
          <p:cNvPr id="7" name="圖片 6"/>
          <p:cNvPicPr>
            <a:picLocks noChangeAspect="1"/>
          </p:cNvPicPr>
          <p:nvPr/>
        </p:nvPicPr>
        <p:blipFill>
          <a:blip r:embed="rId3"/>
          <a:stretch>
            <a:fillRect/>
          </a:stretch>
        </p:blipFill>
        <p:spPr>
          <a:xfrm>
            <a:off x="8213738" y="2934271"/>
            <a:ext cx="3009900" cy="2800350"/>
          </a:xfrm>
          <a:prstGeom prst="rect">
            <a:avLst/>
          </a:prstGeom>
          <a:ln>
            <a:solidFill>
              <a:schemeClr val="accent1"/>
            </a:solidFill>
          </a:ln>
        </p:spPr>
      </p:pic>
      <p:sp>
        <p:nvSpPr>
          <p:cNvPr id="18" name="矩形 17"/>
          <p:cNvSpPr/>
          <p:nvPr/>
        </p:nvSpPr>
        <p:spPr>
          <a:xfrm>
            <a:off x="10445655" y="2934271"/>
            <a:ext cx="780419" cy="2800350"/>
          </a:xfrm>
          <a:prstGeom prst="rect">
            <a:avLst/>
          </a:prstGeom>
          <a:noFill/>
          <a:ln w="38100">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向右箭號 7"/>
          <p:cNvSpPr/>
          <p:nvPr/>
        </p:nvSpPr>
        <p:spPr>
          <a:xfrm>
            <a:off x="7576786" y="3941351"/>
            <a:ext cx="782745" cy="10066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2623313" y="4795256"/>
            <a:ext cx="812050" cy="305546"/>
          </a:xfrm>
          <a:prstGeom prst="rect">
            <a:avLst/>
          </a:prstGeom>
          <a:noFill/>
          <a:ln w="38100">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4754117" y="5367981"/>
            <a:ext cx="1179361" cy="366640"/>
          </a:xfrm>
          <a:prstGeom prst="rect">
            <a:avLst/>
          </a:prstGeom>
          <a:noFill/>
          <a:ln w="38100">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6650729" y="5398528"/>
            <a:ext cx="812050" cy="305546"/>
          </a:xfrm>
          <a:prstGeom prst="rect">
            <a:avLst/>
          </a:prstGeom>
          <a:noFill/>
          <a:ln w="38100">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100975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480449" y="1104526"/>
            <a:ext cx="10749367" cy="4825093"/>
          </a:xfrm>
        </p:spPr>
        <p:txBody>
          <a:bodyPr>
            <a:normAutofit/>
          </a:bodyPr>
          <a:lstStyle/>
          <a:p>
            <a:r>
              <a:rPr lang="zh-TW" altLang="en-US" sz="2800" dirty="0"/>
              <a:t>指定時間型別</a:t>
            </a:r>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53</a:t>
            </a:fld>
            <a:endParaRPr lang="zh-TW" altLang="en-US"/>
          </a:p>
        </p:txBody>
      </p:sp>
      <p:sp>
        <p:nvSpPr>
          <p:cNvPr id="4" name="標題 3"/>
          <p:cNvSpPr>
            <a:spLocks noGrp="1"/>
          </p:cNvSpPr>
          <p:nvPr>
            <p:ph type="title"/>
          </p:nvPr>
        </p:nvSpPr>
        <p:spPr/>
        <p:txBody>
          <a:bodyPr>
            <a:normAutofit/>
          </a:bodyPr>
          <a:lstStyle/>
          <a:p>
            <a:r>
              <a:rPr lang="en-US" altLang="zh-TW" sz="3600" dirty="0">
                <a:cs typeface="Arial" panose="020B0604020202020204" pitchFamily="34" charset="0"/>
              </a:rPr>
              <a:t>DW</a:t>
            </a:r>
            <a:r>
              <a:rPr lang="zh-TW" altLang="en-US" sz="3600" dirty="0"/>
              <a:t>範例一</a:t>
            </a:r>
            <a:r>
              <a:rPr lang="en-US" altLang="zh-TW" sz="3600" dirty="0"/>
              <a:t>–</a:t>
            </a:r>
            <a:r>
              <a:rPr lang="zh-TW" altLang="en-US" sz="3600" dirty="0"/>
              <a:t>金額去年同期運算</a:t>
            </a:r>
          </a:p>
        </p:txBody>
      </p:sp>
      <p:pic>
        <p:nvPicPr>
          <p:cNvPr id="5" name="圖片 4"/>
          <p:cNvPicPr>
            <a:picLocks noChangeAspect="1"/>
          </p:cNvPicPr>
          <p:nvPr/>
        </p:nvPicPr>
        <p:blipFill>
          <a:blip r:embed="rId2"/>
          <a:stretch>
            <a:fillRect/>
          </a:stretch>
        </p:blipFill>
        <p:spPr>
          <a:xfrm>
            <a:off x="1204304" y="2119619"/>
            <a:ext cx="5076825" cy="3695700"/>
          </a:xfrm>
          <a:prstGeom prst="rect">
            <a:avLst/>
          </a:prstGeom>
          <a:ln>
            <a:solidFill>
              <a:srgbClr val="00B0F0"/>
            </a:solidFill>
          </a:ln>
        </p:spPr>
      </p:pic>
      <p:pic>
        <p:nvPicPr>
          <p:cNvPr id="6" name="圖片 5"/>
          <p:cNvPicPr>
            <a:picLocks noChangeAspect="1"/>
          </p:cNvPicPr>
          <p:nvPr/>
        </p:nvPicPr>
        <p:blipFill rotWithShape="1">
          <a:blip r:embed="rId3"/>
          <a:srcRect l="63961"/>
          <a:stretch/>
        </p:blipFill>
        <p:spPr>
          <a:xfrm>
            <a:off x="7435108" y="2119619"/>
            <a:ext cx="2893793" cy="3810000"/>
          </a:xfrm>
          <a:prstGeom prst="rect">
            <a:avLst/>
          </a:prstGeom>
          <a:ln>
            <a:solidFill>
              <a:srgbClr val="00B0F0"/>
            </a:solidFill>
          </a:ln>
        </p:spPr>
      </p:pic>
      <p:sp>
        <p:nvSpPr>
          <p:cNvPr id="7" name="矩形 6"/>
          <p:cNvSpPr/>
          <p:nvPr/>
        </p:nvSpPr>
        <p:spPr>
          <a:xfrm>
            <a:off x="8045866" y="3243132"/>
            <a:ext cx="906222" cy="203268"/>
          </a:xfrm>
          <a:prstGeom prst="rect">
            <a:avLst/>
          </a:prstGeom>
          <a:noFill/>
          <a:ln w="38100">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043859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476822" y="990877"/>
            <a:ext cx="9369305" cy="4404977"/>
          </a:xfrm>
        </p:spPr>
        <p:txBody>
          <a:bodyPr>
            <a:normAutofit/>
          </a:bodyPr>
          <a:lstStyle/>
          <a:p>
            <a:r>
              <a:rPr lang="zh-TW" altLang="en-US" sz="2800" dirty="0">
                <a:latin typeface="Arial" panose="020B0604020202020204" pitchFamily="34" charset="0"/>
                <a:cs typeface="Arial" panose="020B0604020202020204" pitchFamily="34" charset="0"/>
              </a:rPr>
              <a:t>新增去年成長率</a:t>
            </a:r>
            <a:endParaRPr lang="en-US" altLang="zh-TW" sz="2800" dirty="0">
              <a:latin typeface="Arial" panose="020B0604020202020204" pitchFamily="34" charset="0"/>
              <a:cs typeface="Arial" panose="020B0604020202020204" pitchFamily="34" charset="0"/>
            </a:endParaRPr>
          </a:p>
          <a:p>
            <a:pPr marL="0" indent="0">
              <a:buNone/>
            </a:pPr>
            <a:r>
              <a:rPr lang="en-US" altLang="zh-TW" sz="2400" dirty="0">
                <a:latin typeface="Arial" panose="020B0604020202020204" pitchFamily="34" charset="0"/>
                <a:cs typeface="Arial" panose="020B0604020202020204" pitchFamily="34" charset="0"/>
              </a:rPr>
              <a:t>	Step1</a:t>
            </a:r>
            <a:r>
              <a:rPr lang="zh-TW" altLang="en-US" sz="2400" dirty="0">
                <a:latin typeface="Arial" panose="020B0604020202020204" pitchFamily="34" charset="0"/>
                <a:cs typeface="Arial" panose="020B0604020202020204" pitchFamily="34" charset="0"/>
              </a:rPr>
              <a:t>、在</a:t>
            </a:r>
            <a:r>
              <a:rPr lang="zh-TW" altLang="en-US" sz="2400" u="sng" dirty="0">
                <a:latin typeface="Arial" panose="020B0604020202020204" pitchFamily="34" charset="0"/>
                <a:cs typeface="Arial" panose="020B0604020202020204" pitchFamily="34" charset="0"/>
              </a:rPr>
              <a:t>金額</a:t>
            </a:r>
            <a:r>
              <a:rPr lang="zh-TW" altLang="en-US" sz="2400" dirty="0">
                <a:latin typeface="Arial" panose="020B0604020202020204" pitchFamily="34" charset="0"/>
                <a:cs typeface="Arial" panose="020B0604020202020204" pitchFamily="34" charset="0"/>
              </a:rPr>
              <a:t>欄位右鍵開啟選單</a:t>
            </a:r>
            <a:endParaRPr lang="en-US" altLang="zh-TW" sz="2400" dirty="0">
              <a:latin typeface="Arial" panose="020B0604020202020204" pitchFamily="34" charset="0"/>
              <a:cs typeface="Arial" panose="020B0604020202020204" pitchFamily="34" charset="0"/>
            </a:endParaRPr>
          </a:p>
          <a:p>
            <a:pPr marL="0" indent="0">
              <a:buNone/>
            </a:pPr>
            <a:r>
              <a:rPr lang="en-US" altLang="zh-TW" sz="2400" dirty="0">
                <a:latin typeface="Arial" panose="020B0604020202020204" pitchFamily="34" charset="0"/>
                <a:cs typeface="Arial" panose="020B0604020202020204" pitchFamily="34" charset="0"/>
              </a:rPr>
              <a:t>	Step2</a:t>
            </a:r>
            <a:r>
              <a:rPr lang="zh-TW" altLang="en-US" sz="2400" dirty="0">
                <a:latin typeface="Arial" panose="020B0604020202020204" pitchFamily="34" charset="0"/>
                <a:cs typeface="Arial" panose="020B0604020202020204" pitchFamily="34" charset="0"/>
              </a:rPr>
              <a:t>、選擇運算成員</a:t>
            </a:r>
            <a:r>
              <a:rPr lang="en-US" altLang="zh-TW" sz="2400" dirty="0">
                <a:latin typeface="Arial" panose="020B0604020202020204" pitchFamily="34" charset="0"/>
                <a:cs typeface="Arial" panose="020B0604020202020204" pitchFamily="34" charset="0"/>
              </a:rPr>
              <a:t>&gt;</a:t>
            </a:r>
            <a:r>
              <a:rPr lang="zh-TW" altLang="en-US" sz="2400" dirty="0">
                <a:latin typeface="Arial" panose="020B0604020202020204" pitchFamily="34" charset="0"/>
                <a:cs typeface="Arial" panose="020B0604020202020204" pitchFamily="34" charset="0"/>
              </a:rPr>
              <a:t>成長率</a:t>
            </a:r>
            <a:endParaRPr lang="en-US" altLang="zh-TW" sz="2400" dirty="0">
              <a:latin typeface="Arial" panose="020B0604020202020204" pitchFamily="34" charset="0"/>
              <a:cs typeface="Arial" panose="020B0604020202020204" pitchFamily="34" charset="0"/>
            </a:endParaRPr>
          </a:p>
          <a:p>
            <a:pPr marL="0" indent="0">
              <a:buNone/>
            </a:pPr>
            <a:r>
              <a:rPr lang="en-US" altLang="zh-TW" sz="2400" dirty="0">
                <a:latin typeface="Arial" panose="020B0604020202020204" pitchFamily="34" charset="0"/>
                <a:cs typeface="Arial" panose="020B0604020202020204" pitchFamily="34" charset="0"/>
              </a:rPr>
              <a:t>	Step3</a:t>
            </a:r>
            <a:r>
              <a:rPr lang="zh-TW" altLang="en-US" sz="2400" dirty="0">
                <a:latin typeface="Arial" panose="020B0604020202020204" pitchFamily="34" charset="0"/>
                <a:cs typeface="Arial" panose="020B0604020202020204" pitchFamily="34" charset="0"/>
              </a:rPr>
              <a:t>、設定本期值</a:t>
            </a:r>
            <a:r>
              <a:rPr lang="en-US" altLang="zh-TW" sz="2400" dirty="0">
                <a:latin typeface="Arial" panose="020B0604020202020204" pitchFamily="34" charset="0"/>
                <a:cs typeface="Arial" panose="020B0604020202020204" pitchFamily="34" charset="0"/>
              </a:rPr>
              <a:t>[</a:t>
            </a:r>
            <a:r>
              <a:rPr lang="zh-TW" altLang="en-US" sz="2400" dirty="0">
                <a:latin typeface="Arial" panose="020B0604020202020204" pitchFamily="34" charset="0"/>
                <a:cs typeface="Arial" panose="020B0604020202020204" pitchFamily="34" charset="0"/>
              </a:rPr>
              <a:t>金額</a:t>
            </a:r>
            <a:r>
              <a:rPr lang="en-US" altLang="zh-TW" sz="2400" dirty="0">
                <a:latin typeface="Arial" panose="020B0604020202020204" pitchFamily="34" charset="0"/>
                <a:cs typeface="Arial" panose="020B0604020202020204" pitchFamily="34" charset="0"/>
              </a:rPr>
              <a:t>]</a:t>
            </a:r>
          </a:p>
          <a:p>
            <a:pPr marL="0" indent="0">
              <a:buNone/>
            </a:pPr>
            <a:r>
              <a:rPr lang="en-US" altLang="zh-TW" sz="2400" dirty="0">
                <a:latin typeface="Arial" panose="020B0604020202020204" pitchFamily="34" charset="0"/>
                <a:cs typeface="Arial" panose="020B0604020202020204" pitchFamily="34" charset="0"/>
              </a:rPr>
              <a:t>		 </a:t>
            </a:r>
            <a:r>
              <a:rPr lang="zh-TW" altLang="en-US" sz="2400" dirty="0">
                <a:latin typeface="Arial" panose="020B0604020202020204" pitchFamily="34" charset="0"/>
                <a:cs typeface="Arial" panose="020B0604020202020204" pitchFamily="34" charset="0"/>
              </a:rPr>
              <a:t>上期值</a:t>
            </a:r>
            <a:r>
              <a:rPr lang="en-US" altLang="zh-TW" sz="2400" dirty="0">
                <a:latin typeface="Arial" panose="020B0604020202020204" pitchFamily="34" charset="0"/>
                <a:cs typeface="Arial" panose="020B0604020202020204" pitchFamily="34" charset="0"/>
              </a:rPr>
              <a:t>[</a:t>
            </a:r>
            <a:r>
              <a:rPr lang="zh-TW" altLang="en-US" sz="2400" dirty="0">
                <a:latin typeface="Arial" panose="020B0604020202020204" pitchFamily="34" charset="0"/>
                <a:cs typeface="Arial" panose="020B0604020202020204" pitchFamily="34" charset="0"/>
              </a:rPr>
              <a:t>金額 上一年同期數值</a:t>
            </a:r>
            <a:r>
              <a:rPr lang="en-US" altLang="zh-TW" sz="2400" dirty="0">
                <a:latin typeface="Arial" panose="020B0604020202020204" pitchFamily="34" charset="0"/>
                <a:cs typeface="Arial" panose="020B0604020202020204" pitchFamily="34" charset="0"/>
              </a:rPr>
              <a:t>]</a:t>
            </a:r>
          </a:p>
          <a:p>
            <a:pPr marL="0" indent="0">
              <a:buNone/>
            </a:pPr>
            <a:endParaRPr lang="en-US" altLang="zh-TW" sz="2440" dirty="0"/>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54</a:t>
            </a:fld>
            <a:endParaRPr lang="zh-TW" altLang="en-US"/>
          </a:p>
        </p:txBody>
      </p:sp>
      <p:sp>
        <p:nvSpPr>
          <p:cNvPr id="4" name="標題 3"/>
          <p:cNvSpPr>
            <a:spLocks noGrp="1"/>
          </p:cNvSpPr>
          <p:nvPr>
            <p:ph type="title"/>
          </p:nvPr>
        </p:nvSpPr>
        <p:spPr/>
        <p:txBody>
          <a:bodyPr>
            <a:normAutofit/>
          </a:bodyPr>
          <a:lstStyle/>
          <a:p>
            <a:r>
              <a:rPr lang="en-US" altLang="zh-TW" sz="3600" dirty="0">
                <a:cs typeface="Arial" panose="020B0604020202020204" pitchFamily="34" charset="0"/>
              </a:rPr>
              <a:t>DW</a:t>
            </a:r>
            <a:r>
              <a:rPr lang="zh-TW" altLang="en-US" sz="3600" dirty="0"/>
              <a:t>範例一</a:t>
            </a:r>
            <a:r>
              <a:rPr lang="en-US" altLang="zh-TW" sz="3600" dirty="0"/>
              <a:t>–</a:t>
            </a:r>
            <a:r>
              <a:rPr lang="zh-TW" altLang="en-US" sz="3600" dirty="0"/>
              <a:t>金額去年同期成長率</a:t>
            </a:r>
          </a:p>
        </p:txBody>
      </p:sp>
      <p:grpSp>
        <p:nvGrpSpPr>
          <p:cNvPr id="8" name="群組 7"/>
          <p:cNvGrpSpPr/>
          <p:nvPr/>
        </p:nvGrpSpPr>
        <p:grpSpPr>
          <a:xfrm>
            <a:off x="1890252" y="3932700"/>
            <a:ext cx="5619750" cy="2724150"/>
            <a:chOff x="1032112" y="3336721"/>
            <a:chExt cx="5619750" cy="2724150"/>
          </a:xfrm>
        </p:grpSpPr>
        <p:pic>
          <p:nvPicPr>
            <p:cNvPr id="9" name="圖片 8"/>
            <p:cNvPicPr>
              <a:picLocks noChangeAspect="1"/>
            </p:cNvPicPr>
            <p:nvPr/>
          </p:nvPicPr>
          <p:blipFill>
            <a:blip r:embed="rId2"/>
            <a:stretch>
              <a:fillRect/>
            </a:stretch>
          </p:blipFill>
          <p:spPr>
            <a:xfrm>
              <a:off x="1032112" y="3336721"/>
              <a:ext cx="5619750" cy="2724150"/>
            </a:xfrm>
            <a:prstGeom prst="rect">
              <a:avLst/>
            </a:prstGeom>
            <a:ln>
              <a:solidFill>
                <a:srgbClr val="00B0F0"/>
              </a:solidFill>
            </a:ln>
          </p:spPr>
        </p:pic>
        <p:sp>
          <p:nvSpPr>
            <p:cNvPr id="10" name="矩形 9"/>
            <p:cNvSpPr/>
            <p:nvPr/>
          </p:nvSpPr>
          <p:spPr>
            <a:xfrm>
              <a:off x="2723159" y="4731391"/>
              <a:ext cx="917663" cy="285227"/>
            </a:xfrm>
            <a:prstGeom prst="rect">
              <a:avLst/>
            </a:prstGeom>
            <a:noFill/>
            <a:ln w="38100">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5103417" y="5177405"/>
              <a:ext cx="684987" cy="285227"/>
            </a:xfrm>
            <a:prstGeom prst="rect">
              <a:avLst/>
            </a:prstGeom>
            <a:noFill/>
            <a:ln w="38100">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5" name="圖片 4"/>
          <p:cNvPicPr>
            <a:picLocks noChangeAspect="1"/>
          </p:cNvPicPr>
          <p:nvPr/>
        </p:nvPicPr>
        <p:blipFill>
          <a:blip r:embed="rId3"/>
          <a:stretch>
            <a:fillRect/>
          </a:stretch>
        </p:blipFill>
        <p:spPr>
          <a:xfrm>
            <a:off x="7894739" y="1669995"/>
            <a:ext cx="2895600" cy="3724275"/>
          </a:xfrm>
          <a:prstGeom prst="rect">
            <a:avLst/>
          </a:prstGeom>
          <a:ln>
            <a:solidFill>
              <a:srgbClr val="00B0F0"/>
            </a:solidFill>
          </a:ln>
        </p:spPr>
      </p:pic>
      <p:pic>
        <p:nvPicPr>
          <p:cNvPr id="6" name="圖片 5"/>
          <p:cNvPicPr>
            <a:picLocks noChangeAspect="1"/>
          </p:cNvPicPr>
          <p:nvPr/>
        </p:nvPicPr>
        <p:blipFill>
          <a:blip r:embed="rId4"/>
          <a:stretch>
            <a:fillRect/>
          </a:stretch>
        </p:blipFill>
        <p:spPr>
          <a:xfrm>
            <a:off x="7875689" y="3827926"/>
            <a:ext cx="2914650" cy="2828925"/>
          </a:xfrm>
          <a:prstGeom prst="rect">
            <a:avLst/>
          </a:prstGeom>
          <a:ln>
            <a:solidFill>
              <a:schemeClr val="accent1"/>
            </a:solidFill>
          </a:ln>
        </p:spPr>
      </p:pic>
      <p:sp>
        <p:nvSpPr>
          <p:cNvPr id="12" name="矩形 11"/>
          <p:cNvSpPr/>
          <p:nvPr/>
        </p:nvSpPr>
        <p:spPr>
          <a:xfrm>
            <a:off x="10028971" y="3827925"/>
            <a:ext cx="780419" cy="2800350"/>
          </a:xfrm>
          <a:prstGeom prst="rect">
            <a:avLst/>
          </a:prstGeom>
          <a:noFill/>
          <a:ln w="38100">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向右箭號 6"/>
          <p:cNvSpPr/>
          <p:nvPr/>
        </p:nvSpPr>
        <p:spPr>
          <a:xfrm>
            <a:off x="7406212" y="4815489"/>
            <a:ext cx="574181" cy="9191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864683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en-US" altLang="zh-TW" sz="3600" dirty="0">
                <a:cs typeface="Arial" panose="020B0604020202020204" pitchFamily="34" charset="0"/>
              </a:rPr>
              <a:t>DW</a:t>
            </a:r>
            <a:r>
              <a:rPr lang="zh-TW" altLang="en-US" sz="3600" dirty="0">
                <a:cs typeface="Arial" panose="020B0604020202020204" pitchFamily="34" charset="0"/>
              </a:rPr>
              <a:t>範例二</a:t>
            </a:r>
            <a:r>
              <a:rPr lang="en-US" altLang="zh-TW" sz="3600" dirty="0"/>
              <a:t>–</a:t>
            </a:r>
            <a:r>
              <a:rPr lang="zh-TW" altLang="en-US" sz="3600" dirty="0">
                <a:cs typeface="Arial" panose="020B0604020202020204" pitchFamily="34" charset="0"/>
              </a:rPr>
              <a:t>產品大小類</a:t>
            </a:r>
          </a:p>
        </p:txBody>
      </p:sp>
      <p:sp>
        <p:nvSpPr>
          <p:cNvPr id="5" name="投影片編號版面配置區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60EDB8-5305-433F-BE41-D7A86D811DB3}" type="slidenum">
              <a:rPr kumimoji="0" lang="en-US" altLang="zh-TW"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TW" altLang="en-US"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4" name="文字方塊 3"/>
          <p:cNvSpPr txBox="1"/>
          <p:nvPr/>
        </p:nvSpPr>
        <p:spPr>
          <a:xfrm>
            <a:off x="480449" y="981970"/>
            <a:ext cx="8498520" cy="95410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設計</a:t>
            </a:r>
            <a:r>
              <a:rPr kumimoji="0" lang="en-US" altLang="zh-TW"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DW</a:t>
            </a:r>
            <a:r>
              <a:rPr kumimoji="0" lang="zh-TW" altLang="en-US"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維度條件大小類</a:t>
            </a:r>
            <a:endParaRPr kumimoji="0" lang="en-US" altLang="zh-TW"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轉出檔案</a:t>
            </a:r>
            <a:r>
              <a:rPr lang="en-US" altLang="zh-TW" sz="2800" noProof="0" dirty="0">
                <a:solidFill>
                  <a:prstClr val="black"/>
                </a:solidFill>
                <a:latin typeface="標楷體" panose="03000509000000000000" pitchFamily="65" charset="-120"/>
                <a:ea typeface="標楷體" panose="03000509000000000000" pitchFamily="65" charset="-120"/>
              </a:rPr>
              <a:t>:</a:t>
            </a:r>
            <a:r>
              <a:rPr lang="en-US" altLang="zh-TW" sz="2800" dirty="0">
                <a:solidFill>
                  <a:prstClr val="black"/>
                </a:solidFill>
                <a:latin typeface="標楷體" panose="03000509000000000000" pitchFamily="65" charset="-120"/>
                <a:ea typeface="標楷體" panose="03000509000000000000" pitchFamily="65" charset="-120"/>
              </a:rPr>
              <a:t>Excel</a:t>
            </a:r>
            <a:r>
              <a:rPr lang="zh-TW" altLang="en-US" sz="2800" dirty="0">
                <a:solidFill>
                  <a:prstClr val="black"/>
                </a:solidFill>
                <a:latin typeface="標楷體" panose="03000509000000000000" pitchFamily="65" charset="-120"/>
                <a:ea typeface="標楷體" panose="03000509000000000000" pitchFamily="65" charset="-120"/>
              </a:rPr>
              <a:t>、</a:t>
            </a:r>
            <a:r>
              <a:rPr lang="en-US" altLang="zh-TW" sz="2800" dirty="0">
                <a:solidFill>
                  <a:prstClr val="black"/>
                </a:solidFill>
                <a:latin typeface="標楷體" panose="03000509000000000000" pitchFamily="65" charset="-120"/>
                <a:ea typeface="標楷體" panose="03000509000000000000" pitchFamily="65" charset="-120"/>
              </a:rPr>
              <a:t>TXT</a:t>
            </a:r>
            <a:r>
              <a:rPr lang="zh-TW" altLang="en-US" sz="2800" dirty="0">
                <a:solidFill>
                  <a:prstClr val="black"/>
                </a:solidFill>
                <a:latin typeface="標楷體" panose="03000509000000000000" pitchFamily="65" charset="-120"/>
                <a:ea typeface="標楷體" panose="03000509000000000000" pitchFamily="65" charset="-120"/>
              </a:rPr>
              <a:t>、</a:t>
            </a:r>
            <a:r>
              <a:rPr lang="en-US" altLang="zh-TW" sz="2800" dirty="0">
                <a:solidFill>
                  <a:prstClr val="black"/>
                </a:solidFill>
                <a:latin typeface="標楷體" panose="03000509000000000000" pitchFamily="65" charset="-120"/>
                <a:ea typeface="標楷體" panose="03000509000000000000" pitchFamily="65" charset="-120"/>
              </a:rPr>
              <a:t>XML</a:t>
            </a:r>
            <a:endParaRPr kumimoji="0" lang="en-US" altLang="zh-TW"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pic>
        <p:nvPicPr>
          <p:cNvPr id="7" name="圖片 6"/>
          <p:cNvPicPr>
            <a:picLocks noChangeAspect="1"/>
          </p:cNvPicPr>
          <p:nvPr/>
        </p:nvPicPr>
        <p:blipFill rotWithShape="1">
          <a:blip r:embed="rId2"/>
          <a:srcRect r="14416" b="5190"/>
          <a:stretch/>
        </p:blipFill>
        <p:spPr>
          <a:xfrm>
            <a:off x="2654732" y="1936077"/>
            <a:ext cx="6400800" cy="4497269"/>
          </a:xfrm>
          <a:prstGeom prst="rect">
            <a:avLst/>
          </a:prstGeom>
          <a:ln>
            <a:solidFill>
              <a:srgbClr val="00B0F0"/>
            </a:solidFill>
          </a:ln>
        </p:spPr>
      </p:pic>
    </p:spTree>
    <p:extLst>
      <p:ext uri="{BB962C8B-B14F-4D97-AF65-F5344CB8AC3E}">
        <p14:creationId xmlns:p14="http://schemas.microsoft.com/office/powerpoint/2010/main" val="4276985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60EDB8-5305-433F-BE41-D7A86D811DB3}" type="slidenum">
              <a:rPr kumimoji="0" lang="en-US" altLang="zh-TW"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TW" altLang="en-US"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4" name="標題 3"/>
          <p:cNvSpPr>
            <a:spLocks noGrp="1"/>
          </p:cNvSpPr>
          <p:nvPr>
            <p:ph type="title"/>
          </p:nvPr>
        </p:nvSpPr>
        <p:spPr/>
        <p:txBody>
          <a:bodyPr>
            <a:normAutofit/>
          </a:bodyPr>
          <a:lstStyle/>
          <a:p>
            <a:r>
              <a:rPr lang="en-US" altLang="zh-TW" sz="3600" dirty="0">
                <a:cs typeface="Arial" panose="020B0604020202020204" pitchFamily="34" charset="0"/>
              </a:rPr>
              <a:t>DW</a:t>
            </a:r>
            <a:r>
              <a:rPr lang="zh-TW" altLang="en-US" sz="3600" dirty="0"/>
              <a:t>範例二</a:t>
            </a:r>
            <a:r>
              <a:rPr lang="en-US" altLang="zh-TW" sz="3600" dirty="0"/>
              <a:t>–</a:t>
            </a:r>
            <a:r>
              <a:rPr lang="zh-TW" altLang="en-US" sz="3600" dirty="0"/>
              <a:t>新增條件</a:t>
            </a:r>
          </a:p>
        </p:txBody>
      </p:sp>
      <p:sp>
        <p:nvSpPr>
          <p:cNvPr id="7" name="內容版面配置區 6"/>
          <p:cNvSpPr txBox="1">
            <a:spLocks/>
          </p:cNvSpPr>
          <p:nvPr/>
        </p:nvSpPr>
        <p:spPr>
          <a:xfrm>
            <a:off x="477004" y="1179991"/>
            <a:ext cx="10471752" cy="5111752"/>
          </a:xfrm>
          <a:prstGeom prst="rect">
            <a:avLst/>
          </a:prstGeom>
        </p:spPr>
        <p:txBody>
          <a:bodyPr vert="horz" lIns="91440" tIns="45720" rIns="91440" bIns="45720" rtlCol="0">
            <a:normAutofit/>
          </a:bodyPr>
          <a:lstStyle>
            <a:lvl1pPr marL="498119" indent="-498119" algn="l" defTabSz="796991" rtl="0" eaLnBrk="1" latinLnBrk="0" hangingPunct="1">
              <a:lnSpc>
                <a:spcPct val="150000"/>
              </a:lnSpc>
              <a:spcBef>
                <a:spcPts val="0"/>
              </a:spcBef>
              <a:spcAft>
                <a:spcPts val="0"/>
              </a:spcAft>
              <a:buFont typeface="Arial" panose="020B0604020202020204" pitchFamily="34" charset="0"/>
              <a:buChar char="•"/>
              <a:defRPr lang="zh-TW" sz="3138" kern="1200" spc="0">
                <a:solidFill>
                  <a:schemeClr val="tx1"/>
                </a:solidFill>
                <a:latin typeface="標楷體" panose="03000509000000000000" pitchFamily="65" charset="-120"/>
                <a:ea typeface="標楷體" panose="03000509000000000000" pitchFamily="65" charset="-120"/>
                <a:cs typeface="+mn-cs"/>
              </a:defRPr>
            </a:lvl1pPr>
            <a:lvl2pPr marL="597743" indent="-199248" algn="l" defTabSz="796991" rtl="0" eaLnBrk="1" latinLnBrk="0" hangingPunct="1">
              <a:lnSpc>
                <a:spcPct val="150000"/>
              </a:lnSpc>
              <a:spcBef>
                <a:spcPts val="0"/>
              </a:spcBef>
              <a:spcAft>
                <a:spcPts val="0"/>
              </a:spcAft>
              <a:buFont typeface="Arial" panose="020B0604020202020204" pitchFamily="34" charset="0"/>
              <a:buChar char="•"/>
              <a:defRPr lang="zh-TW" sz="2440" kern="1200">
                <a:solidFill>
                  <a:schemeClr val="tx1"/>
                </a:solidFill>
                <a:latin typeface="標楷體" panose="03000509000000000000" pitchFamily="65" charset="-120"/>
                <a:ea typeface="標楷體" panose="03000509000000000000" pitchFamily="65" charset="-120"/>
                <a:cs typeface="+mn-cs"/>
              </a:defRPr>
            </a:lvl2pPr>
            <a:lvl3pPr marL="996239"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3pPr>
            <a:lvl4pPr marL="1394734"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4pPr>
            <a:lvl5pPr marL="1793230"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5pPr>
            <a:lvl6pPr marL="2191725"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6pPr>
            <a:lvl7pPr marL="2590221"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7pPr>
            <a:lvl8pPr marL="2988716"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8pPr>
            <a:lvl9pPr marL="3387212"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9pPr>
          </a:lstStyle>
          <a:p>
            <a:pPr marL="498119" marR="0" lvl="0" indent="-498119" algn="l" defTabSz="796991"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維度條件：類別名稱</a:t>
            </a:r>
            <a:r>
              <a:rPr kumimoji="0" lang="en-US" altLang="zh-TW"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1</a:t>
            </a:r>
          </a:p>
          <a:p>
            <a:pPr marL="498119" marR="0" lvl="0" indent="-498119" algn="l" defTabSz="796991"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設定初值：車險</a:t>
            </a:r>
            <a:endParaRPr kumimoji="0" lang="en-US" altLang="zh-TW"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498119" marR="0" lvl="0" indent="-498119" algn="l" defTabSz="796991"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zh-TW" altLang="en-US" sz="3138"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pic>
        <p:nvPicPr>
          <p:cNvPr id="9" name="圖片 8"/>
          <p:cNvPicPr>
            <a:picLocks noChangeAspect="1"/>
          </p:cNvPicPr>
          <p:nvPr/>
        </p:nvPicPr>
        <p:blipFill>
          <a:blip r:embed="rId2"/>
          <a:stretch>
            <a:fillRect/>
          </a:stretch>
        </p:blipFill>
        <p:spPr>
          <a:xfrm>
            <a:off x="4901487" y="1468073"/>
            <a:ext cx="6047269" cy="4823670"/>
          </a:xfrm>
          <a:prstGeom prst="rect">
            <a:avLst/>
          </a:prstGeom>
          <a:ln>
            <a:solidFill>
              <a:srgbClr val="6699FF"/>
            </a:solidFill>
          </a:ln>
        </p:spPr>
      </p:pic>
    </p:spTree>
    <p:extLst>
      <p:ext uri="{BB962C8B-B14F-4D97-AF65-F5344CB8AC3E}">
        <p14:creationId xmlns:p14="http://schemas.microsoft.com/office/powerpoint/2010/main" val="33503858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60EDB8-5305-433F-BE41-D7A86D811DB3}" type="slidenum">
              <a:rPr kumimoji="0" lang="en-US" altLang="zh-TW"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TW" altLang="en-US"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4" name="標題 3"/>
          <p:cNvSpPr>
            <a:spLocks noGrp="1"/>
          </p:cNvSpPr>
          <p:nvPr>
            <p:ph type="title"/>
          </p:nvPr>
        </p:nvSpPr>
        <p:spPr/>
        <p:txBody>
          <a:bodyPr>
            <a:normAutofit/>
          </a:bodyPr>
          <a:lstStyle/>
          <a:p>
            <a:r>
              <a:rPr lang="en-US" altLang="zh-TW" sz="3600" dirty="0">
                <a:cs typeface="Arial" panose="020B0604020202020204" pitchFamily="34" charset="0"/>
              </a:rPr>
              <a:t>DW</a:t>
            </a:r>
            <a:r>
              <a:rPr lang="zh-TW" altLang="en-US" sz="3600" dirty="0"/>
              <a:t>範例二</a:t>
            </a:r>
            <a:r>
              <a:rPr lang="en-US" altLang="zh-TW" sz="3600" dirty="0"/>
              <a:t>–</a:t>
            </a:r>
            <a:r>
              <a:rPr lang="zh-TW" altLang="en-US" sz="3600" dirty="0"/>
              <a:t>新增條件</a:t>
            </a:r>
          </a:p>
        </p:txBody>
      </p:sp>
      <p:sp>
        <p:nvSpPr>
          <p:cNvPr id="7" name="內容版面配置區 6"/>
          <p:cNvSpPr>
            <a:spLocks noGrp="1"/>
          </p:cNvSpPr>
          <p:nvPr>
            <p:ph idx="1"/>
          </p:nvPr>
        </p:nvSpPr>
        <p:spPr>
          <a:xfrm>
            <a:off x="480448" y="1119828"/>
            <a:ext cx="10749367" cy="4825093"/>
          </a:xfrm>
        </p:spPr>
        <p:txBody>
          <a:bodyPr>
            <a:normAutofit/>
          </a:bodyPr>
          <a:lstStyle/>
          <a:p>
            <a:r>
              <a:rPr lang="zh-TW" altLang="en-US" sz="2800" dirty="0"/>
              <a:t>維度條件：產品</a:t>
            </a:r>
            <a:r>
              <a:rPr lang="en-US" altLang="zh-TW" sz="2800" dirty="0"/>
              <a:t>1</a:t>
            </a:r>
          </a:p>
          <a:p>
            <a:r>
              <a:rPr lang="zh-TW" altLang="en-US" sz="2800" dirty="0"/>
              <a:t>依據條件：類別名稱</a:t>
            </a:r>
            <a:r>
              <a:rPr lang="en-US" altLang="zh-TW" sz="2800" dirty="0"/>
              <a:t>1</a:t>
            </a:r>
          </a:p>
          <a:p>
            <a:r>
              <a:rPr lang="zh-TW" altLang="en-US" sz="2800" dirty="0"/>
              <a:t>位置：排在類別名稱</a:t>
            </a:r>
            <a:r>
              <a:rPr lang="en-US" altLang="zh-TW" sz="2800" dirty="0"/>
              <a:t>1</a:t>
            </a:r>
            <a:r>
              <a:rPr lang="zh-TW" altLang="en-US" sz="2800" dirty="0"/>
              <a:t>後</a:t>
            </a:r>
          </a:p>
        </p:txBody>
      </p:sp>
      <p:pic>
        <p:nvPicPr>
          <p:cNvPr id="8" name="圖片 7"/>
          <p:cNvPicPr>
            <a:picLocks noChangeAspect="1"/>
          </p:cNvPicPr>
          <p:nvPr/>
        </p:nvPicPr>
        <p:blipFill>
          <a:blip r:embed="rId2"/>
          <a:stretch>
            <a:fillRect/>
          </a:stretch>
        </p:blipFill>
        <p:spPr>
          <a:xfrm>
            <a:off x="5671460" y="1435368"/>
            <a:ext cx="5583689" cy="4420149"/>
          </a:xfrm>
          <a:prstGeom prst="rect">
            <a:avLst/>
          </a:prstGeom>
          <a:ln>
            <a:solidFill>
              <a:srgbClr val="6699FF"/>
            </a:solidFill>
          </a:ln>
        </p:spPr>
      </p:pic>
    </p:spTree>
    <p:extLst>
      <p:ext uri="{BB962C8B-B14F-4D97-AF65-F5344CB8AC3E}">
        <p14:creationId xmlns:p14="http://schemas.microsoft.com/office/powerpoint/2010/main" val="27395609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480449" y="1119828"/>
            <a:ext cx="10749367" cy="4825093"/>
          </a:xfrm>
        </p:spPr>
        <p:txBody>
          <a:bodyPr>
            <a:normAutofit/>
          </a:bodyPr>
          <a:lstStyle/>
          <a:p>
            <a:r>
              <a:rPr lang="zh-TW" altLang="en-US" sz="2800" dirty="0"/>
              <a:t>切換至頁面選項</a:t>
            </a:r>
            <a:endParaRPr lang="en-US" altLang="zh-TW" sz="2800" dirty="0"/>
          </a:p>
          <a:p>
            <a:r>
              <a:rPr lang="zh-TW" altLang="en-US" sz="2800" dirty="0"/>
              <a:t>可將資料轉存成：</a:t>
            </a:r>
            <a:r>
              <a:rPr lang="en-US" altLang="zh-TW" sz="2800" dirty="0"/>
              <a:t>EXCEL</a:t>
            </a:r>
            <a:r>
              <a:rPr lang="zh-TW" altLang="en-US" sz="2800" dirty="0"/>
              <a:t>、文字、</a:t>
            </a:r>
            <a:r>
              <a:rPr lang="en-US" altLang="zh-TW" sz="2800" dirty="0"/>
              <a:t>XML</a:t>
            </a:r>
          </a:p>
        </p:txBody>
      </p:sp>
      <p:sp>
        <p:nvSpPr>
          <p:cNvPr id="3" name="投影片編號版面配置區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60EDB8-5305-433F-BE41-D7A86D811DB3}" type="slidenum">
              <a:rPr kumimoji="0" lang="en-US" altLang="zh-TW"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TW" altLang="en-US"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4" name="標題 3"/>
          <p:cNvSpPr>
            <a:spLocks noGrp="1"/>
          </p:cNvSpPr>
          <p:nvPr>
            <p:ph type="title"/>
          </p:nvPr>
        </p:nvSpPr>
        <p:spPr/>
        <p:txBody>
          <a:bodyPr>
            <a:normAutofit/>
          </a:bodyPr>
          <a:lstStyle/>
          <a:p>
            <a:r>
              <a:rPr lang="zh-TW" altLang="en-US" sz="3600" dirty="0"/>
              <a:t>頁面選項</a:t>
            </a:r>
            <a:r>
              <a:rPr lang="en-US" altLang="zh-TW" sz="3600" dirty="0"/>
              <a:t>–</a:t>
            </a:r>
            <a:r>
              <a:rPr lang="zh-TW" altLang="en-US" sz="3600" dirty="0">
                <a:cs typeface="Arial" panose="020B0604020202020204" pitchFamily="34" charset="0"/>
              </a:rPr>
              <a:t>資料另存</a:t>
            </a:r>
            <a:endParaRPr lang="zh-TW" altLang="en-US" sz="3600" dirty="0"/>
          </a:p>
        </p:txBody>
      </p:sp>
      <p:pic>
        <p:nvPicPr>
          <p:cNvPr id="5" name="圖片 4"/>
          <p:cNvPicPr>
            <a:picLocks noChangeAspect="1"/>
          </p:cNvPicPr>
          <p:nvPr/>
        </p:nvPicPr>
        <p:blipFill>
          <a:blip r:embed="rId2"/>
          <a:stretch>
            <a:fillRect/>
          </a:stretch>
        </p:blipFill>
        <p:spPr>
          <a:xfrm>
            <a:off x="1480743" y="3222154"/>
            <a:ext cx="8810625" cy="3000375"/>
          </a:xfrm>
          <a:prstGeom prst="rect">
            <a:avLst/>
          </a:prstGeom>
          <a:ln>
            <a:solidFill>
              <a:srgbClr val="00B0F0"/>
            </a:solidFill>
          </a:ln>
        </p:spPr>
      </p:pic>
      <p:sp>
        <p:nvSpPr>
          <p:cNvPr id="7" name="矩形 6"/>
          <p:cNvSpPr/>
          <p:nvPr/>
        </p:nvSpPr>
        <p:spPr>
          <a:xfrm>
            <a:off x="1480742" y="3970639"/>
            <a:ext cx="1863864" cy="9803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矩形 7"/>
          <p:cNvSpPr/>
          <p:nvPr/>
        </p:nvSpPr>
        <p:spPr>
          <a:xfrm>
            <a:off x="9300562" y="3645244"/>
            <a:ext cx="990805" cy="3830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985937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7F8D2CBA-FAC1-40EE-8B28-B07C65A129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60EDB8-5305-433F-BE41-D7A86D811DB3}" type="slidenum">
              <a:rPr kumimoji="0" lang="en-US" altLang="zh-TW"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TW" altLang="en-US"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5" name="文字方塊 4">
            <a:extLst>
              <a:ext uri="{FF2B5EF4-FFF2-40B4-BE49-F238E27FC236}">
                <a16:creationId xmlns:a16="http://schemas.microsoft.com/office/drawing/2014/main" id="{9ED98C15-DABC-4066-913C-FA515460C260}"/>
              </a:ext>
            </a:extLst>
          </p:cNvPr>
          <p:cNvSpPr txBox="1"/>
          <p:nvPr/>
        </p:nvSpPr>
        <p:spPr>
          <a:xfrm>
            <a:off x="3472070" y="2921168"/>
            <a:ext cx="7580243"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6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OLTP</a:t>
            </a:r>
            <a:r>
              <a:rPr kumimoji="0" lang="zh-TW" altLang="en-US" sz="6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資料來源</a:t>
            </a:r>
          </a:p>
        </p:txBody>
      </p:sp>
    </p:spTree>
    <p:extLst>
      <p:ext uri="{BB962C8B-B14F-4D97-AF65-F5344CB8AC3E}">
        <p14:creationId xmlns:p14="http://schemas.microsoft.com/office/powerpoint/2010/main" val="77374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201403" y="1306574"/>
            <a:ext cx="9829106" cy="2173198"/>
          </a:xfrm>
        </p:spPr>
        <p:txBody>
          <a:bodyPr>
            <a:normAutofit fontScale="85000" lnSpcReduction="20000"/>
          </a:bodyPr>
          <a:lstStyle/>
          <a:p>
            <a:pPr marL="0" indent="0">
              <a:buNone/>
            </a:pPr>
            <a:r>
              <a:rPr lang="en-US" altLang="zh-TW" dirty="0">
                <a:solidFill>
                  <a:schemeClr val="tx2">
                    <a:lumMod val="75000"/>
                  </a:schemeClr>
                </a:solidFill>
              </a:rPr>
              <a:t>1</a:t>
            </a:r>
            <a:r>
              <a:rPr lang="en-US" altLang="zh-TW" dirty="0">
                <a:solidFill>
                  <a:schemeClr val="bg2">
                    <a:lumMod val="25000"/>
                  </a:schemeClr>
                </a:solidFill>
              </a:rPr>
              <a:t>.</a:t>
            </a:r>
            <a:r>
              <a:rPr lang="zh-TW" altLang="en-US" sz="2800" dirty="0">
                <a:solidFill>
                  <a:schemeClr val="bg2">
                    <a:lumMod val="25000"/>
                  </a:schemeClr>
                </a:solidFill>
              </a:rPr>
              <a:t>首先到右上點選</a:t>
            </a:r>
            <a:r>
              <a:rPr lang="zh-TW" altLang="en-US" sz="2800" u="sng" dirty="0">
                <a:solidFill>
                  <a:schemeClr val="bg2">
                    <a:lumMod val="25000"/>
                  </a:schemeClr>
                </a:solidFill>
              </a:rPr>
              <a:t>系統管理</a:t>
            </a:r>
            <a:endParaRPr lang="en-US" altLang="zh-TW" sz="2800" u="sng" dirty="0">
              <a:solidFill>
                <a:schemeClr val="bg2">
                  <a:lumMod val="25000"/>
                </a:schemeClr>
              </a:solidFill>
            </a:endParaRPr>
          </a:p>
          <a:p>
            <a:pPr marL="0" indent="0">
              <a:buNone/>
            </a:pPr>
            <a:r>
              <a:rPr lang="en-US" altLang="zh-TW" sz="2800" dirty="0">
                <a:solidFill>
                  <a:schemeClr val="bg2">
                    <a:lumMod val="25000"/>
                  </a:schemeClr>
                </a:solidFill>
              </a:rPr>
              <a:t>2.</a:t>
            </a:r>
            <a:r>
              <a:rPr lang="zh-TW" altLang="en-US" sz="2800" dirty="0">
                <a:solidFill>
                  <a:schemeClr val="bg2">
                    <a:lumMod val="25000"/>
                  </a:schemeClr>
                </a:solidFill>
              </a:rPr>
              <a:t>從左邊規格樹上點選</a:t>
            </a:r>
            <a:r>
              <a:rPr lang="zh-TW" altLang="en-US" sz="2800" u="sng" dirty="0">
                <a:solidFill>
                  <a:schemeClr val="bg2">
                    <a:lumMod val="25000"/>
                  </a:schemeClr>
                </a:solidFill>
              </a:rPr>
              <a:t>資料倉儲管理</a:t>
            </a:r>
            <a:endParaRPr lang="en-US" altLang="zh-TW" sz="2800" u="sng" dirty="0">
              <a:solidFill>
                <a:schemeClr val="bg2">
                  <a:lumMod val="25000"/>
                </a:schemeClr>
              </a:solidFill>
            </a:endParaRPr>
          </a:p>
          <a:p>
            <a:pPr marL="0" indent="0">
              <a:buNone/>
            </a:pPr>
            <a:r>
              <a:rPr lang="en-US" altLang="zh-TW" sz="2800" dirty="0">
                <a:solidFill>
                  <a:schemeClr val="bg2">
                    <a:lumMod val="25000"/>
                  </a:schemeClr>
                </a:solidFill>
              </a:rPr>
              <a:t>3.</a:t>
            </a:r>
            <a:r>
              <a:rPr lang="zh-TW" altLang="en-US" sz="2800" dirty="0">
                <a:solidFill>
                  <a:schemeClr val="bg2">
                    <a:lumMod val="25000"/>
                  </a:schemeClr>
                </a:solidFill>
              </a:rPr>
              <a:t>在右邊資料倉儲管理按右鍵，選擇</a:t>
            </a:r>
            <a:r>
              <a:rPr lang="zh-TW" altLang="en-US" sz="2800" u="sng" dirty="0">
                <a:solidFill>
                  <a:schemeClr val="bg2">
                    <a:lumMod val="25000"/>
                  </a:schemeClr>
                </a:solidFill>
              </a:rPr>
              <a:t>新增自訂</a:t>
            </a:r>
            <a:r>
              <a:rPr lang="en-US" altLang="zh-TW" sz="2800" u="sng" dirty="0">
                <a:solidFill>
                  <a:schemeClr val="bg2">
                    <a:lumMod val="25000"/>
                  </a:schemeClr>
                </a:solidFill>
              </a:rPr>
              <a:t>In-Memory </a:t>
            </a:r>
            <a:r>
              <a:rPr lang="en-US" altLang="zh-TW" u="sng" dirty="0">
                <a:solidFill>
                  <a:schemeClr val="bg2">
                    <a:lumMod val="25000"/>
                  </a:schemeClr>
                </a:solidFill>
              </a:rPr>
              <a:t>DW</a:t>
            </a:r>
          </a:p>
          <a:p>
            <a:pPr marL="0" indent="0">
              <a:buNone/>
            </a:pPr>
            <a:r>
              <a:rPr lang="en-US" altLang="zh-TW" dirty="0">
                <a:solidFill>
                  <a:schemeClr val="tx2">
                    <a:lumMod val="75000"/>
                  </a:schemeClr>
                </a:solidFill>
              </a:rPr>
              <a:t>4</a:t>
            </a:r>
            <a:r>
              <a:rPr lang="en-US" altLang="zh-TW" dirty="0">
                <a:solidFill>
                  <a:schemeClr val="bg2">
                    <a:lumMod val="25000"/>
                  </a:schemeClr>
                </a:solidFill>
              </a:rPr>
              <a:t>.</a:t>
            </a:r>
            <a:r>
              <a:rPr lang="zh-TW" altLang="en-US" dirty="0">
                <a:solidFill>
                  <a:schemeClr val="bg2">
                    <a:lumMod val="25000"/>
                  </a:schemeClr>
                </a:solidFill>
              </a:rPr>
              <a:t>設定資料來源</a:t>
            </a:r>
            <a:r>
              <a:rPr lang="en-US" altLang="zh-TW" dirty="0">
                <a:solidFill>
                  <a:schemeClr val="bg2">
                    <a:lumMod val="25000"/>
                  </a:schemeClr>
                </a:solidFill>
              </a:rPr>
              <a:t>:</a:t>
            </a:r>
            <a:r>
              <a:rPr lang="zh-TW" altLang="en-US" dirty="0">
                <a:solidFill>
                  <a:schemeClr val="bg2">
                    <a:lumMod val="25000"/>
                  </a:schemeClr>
                </a:solidFill>
              </a:rPr>
              <a:t>選擇</a:t>
            </a:r>
            <a:r>
              <a:rPr lang="en-US" altLang="zh-TW" u="sng" dirty="0">
                <a:solidFill>
                  <a:schemeClr val="bg2">
                    <a:lumMod val="25000"/>
                  </a:schemeClr>
                </a:solidFill>
              </a:rPr>
              <a:t>Excel</a:t>
            </a:r>
            <a:r>
              <a:rPr lang="zh-TW" altLang="en-US" u="sng" dirty="0">
                <a:solidFill>
                  <a:schemeClr val="bg2">
                    <a:lumMod val="25000"/>
                  </a:schemeClr>
                </a:solidFill>
              </a:rPr>
              <a:t>資料來源</a:t>
            </a:r>
          </a:p>
          <a:p>
            <a:endParaRPr lang="en-US" altLang="zh-TW" dirty="0"/>
          </a:p>
          <a:p>
            <a:endParaRPr lang="en-US" altLang="zh-TW" dirty="0"/>
          </a:p>
          <a:p>
            <a:endParaRPr lang="zh-TW" altLang="en-US" dirty="0"/>
          </a:p>
        </p:txBody>
      </p:sp>
      <p:sp>
        <p:nvSpPr>
          <p:cNvPr id="3" name="標題 2"/>
          <p:cNvSpPr>
            <a:spLocks noGrp="1"/>
          </p:cNvSpPr>
          <p:nvPr>
            <p:ph type="title"/>
          </p:nvPr>
        </p:nvSpPr>
        <p:spPr/>
        <p:txBody>
          <a:bodyPr/>
          <a:lstStyle/>
          <a:p>
            <a:r>
              <a:rPr lang="zh-TW" altLang="en-US" dirty="0"/>
              <a:t>建立資料倉儲 </a:t>
            </a:r>
            <a:r>
              <a:rPr lang="en-US" altLang="zh-TW" dirty="0"/>
              <a:t>–</a:t>
            </a:r>
            <a:r>
              <a:rPr lang="zh-TW" altLang="en-US" dirty="0"/>
              <a:t> </a:t>
            </a:r>
            <a:r>
              <a:rPr lang="en-US" altLang="zh-TW" dirty="0"/>
              <a:t>1/10</a:t>
            </a:r>
            <a:endParaRPr lang="zh-TW" altLang="en-US" dirty="0"/>
          </a:p>
        </p:txBody>
      </p:sp>
      <p:grpSp>
        <p:nvGrpSpPr>
          <p:cNvPr id="4" name="群組 3"/>
          <p:cNvGrpSpPr/>
          <p:nvPr/>
        </p:nvGrpSpPr>
        <p:grpSpPr>
          <a:xfrm>
            <a:off x="6583036" y="1480525"/>
            <a:ext cx="2238687" cy="314369"/>
            <a:chOff x="4951900" y="1661756"/>
            <a:chExt cx="2238687" cy="314369"/>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1900" y="1661756"/>
              <a:ext cx="2238687" cy="314369"/>
            </a:xfrm>
            <a:prstGeom prst="rect">
              <a:avLst/>
            </a:prstGeom>
          </p:spPr>
        </p:pic>
        <p:sp>
          <p:nvSpPr>
            <p:cNvPr id="11" name="矩形 10"/>
            <p:cNvSpPr/>
            <p:nvPr/>
          </p:nvSpPr>
          <p:spPr>
            <a:xfrm>
              <a:off x="6219567" y="1674609"/>
              <a:ext cx="280087" cy="2886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69"/>
            </a:p>
          </p:txBody>
        </p:sp>
      </p:grpSp>
      <p:sp>
        <p:nvSpPr>
          <p:cNvPr id="7" name="投影片編號版面配置區 6"/>
          <p:cNvSpPr>
            <a:spLocks noGrp="1"/>
          </p:cNvSpPr>
          <p:nvPr>
            <p:ph type="sldNum" sz="quarter" idx="12"/>
          </p:nvPr>
        </p:nvSpPr>
        <p:spPr/>
        <p:txBody>
          <a:bodyPr/>
          <a:lstStyle/>
          <a:p>
            <a:fld id="{9860EDB8-5305-433F-BE41-D7A86D811DB3}" type="slidenum">
              <a:rPr lang="en-US" altLang="zh-TW" smtClean="0"/>
              <a:t>6</a:t>
            </a:fld>
            <a:endParaRPr lang="zh-TW" altLang="en-US"/>
          </a:p>
        </p:txBody>
      </p:sp>
      <p:grpSp>
        <p:nvGrpSpPr>
          <p:cNvPr id="14" name="群組 13"/>
          <p:cNvGrpSpPr/>
          <p:nvPr/>
        </p:nvGrpSpPr>
        <p:grpSpPr>
          <a:xfrm>
            <a:off x="1333097" y="3072474"/>
            <a:ext cx="9853409" cy="3002394"/>
            <a:chOff x="550458" y="3072474"/>
            <a:chExt cx="9853409" cy="3002394"/>
          </a:xfrm>
        </p:grpSpPr>
        <p:grpSp>
          <p:nvGrpSpPr>
            <p:cNvPr id="6" name="群組 5"/>
            <p:cNvGrpSpPr/>
            <p:nvPr/>
          </p:nvGrpSpPr>
          <p:grpSpPr>
            <a:xfrm>
              <a:off x="550458" y="3554868"/>
              <a:ext cx="6005815" cy="2520000"/>
              <a:chOff x="2033269" y="3653722"/>
              <a:chExt cx="6005815" cy="2520000"/>
            </a:xfrm>
          </p:grpSpPr>
          <p:pic>
            <p:nvPicPr>
              <p:cNvPr id="8" name="圖片 7"/>
              <p:cNvPicPr>
                <a:picLocks noChangeAspect="1"/>
              </p:cNvPicPr>
              <p:nvPr/>
            </p:nvPicPr>
            <p:blipFill>
              <a:blip r:embed="rId3"/>
              <a:stretch>
                <a:fillRect/>
              </a:stretch>
            </p:blipFill>
            <p:spPr>
              <a:xfrm>
                <a:off x="2033269" y="3653722"/>
                <a:ext cx="6005815" cy="2520000"/>
              </a:xfrm>
              <a:prstGeom prst="rect">
                <a:avLst/>
              </a:prstGeom>
              <a:ln>
                <a:solidFill>
                  <a:schemeClr val="accent1"/>
                </a:solidFill>
              </a:ln>
            </p:spPr>
          </p:pic>
          <p:sp>
            <p:nvSpPr>
              <p:cNvPr id="9" name="矩形 8"/>
              <p:cNvSpPr/>
              <p:nvPr/>
            </p:nvSpPr>
            <p:spPr>
              <a:xfrm>
                <a:off x="2372497" y="4913722"/>
                <a:ext cx="1227438" cy="267878"/>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2" name="矩形 11"/>
              <p:cNvSpPr/>
              <p:nvPr/>
            </p:nvSpPr>
            <p:spPr>
              <a:xfrm>
                <a:off x="5733491" y="5047661"/>
                <a:ext cx="1993601" cy="267878"/>
              </a:xfrm>
              <a:prstGeom prst="rect">
                <a:avLst/>
              </a:prstGeom>
              <a:noFill/>
              <a:ln w="190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grpSp>
        <p:pic>
          <p:nvPicPr>
            <p:cNvPr id="10" name="圖片 9"/>
            <p:cNvPicPr>
              <a:picLocks noChangeAspect="1"/>
            </p:cNvPicPr>
            <p:nvPr/>
          </p:nvPicPr>
          <p:blipFill>
            <a:blip r:embed="rId4"/>
            <a:stretch>
              <a:fillRect/>
            </a:stretch>
          </p:blipFill>
          <p:spPr>
            <a:xfrm>
              <a:off x="6496202" y="3072474"/>
              <a:ext cx="3907665" cy="2880000"/>
            </a:xfrm>
            <a:prstGeom prst="rect">
              <a:avLst/>
            </a:prstGeom>
          </p:spPr>
          <p:style>
            <a:lnRef idx="2">
              <a:schemeClr val="accent1"/>
            </a:lnRef>
            <a:fillRef idx="1">
              <a:schemeClr val="lt1"/>
            </a:fillRef>
            <a:effectRef idx="0">
              <a:schemeClr val="accent1"/>
            </a:effectRef>
            <a:fontRef idx="minor">
              <a:schemeClr val="dk1"/>
            </a:fontRef>
          </p:style>
        </p:pic>
        <p:sp>
          <p:nvSpPr>
            <p:cNvPr id="13" name="矩形 12"/>
            <p:cNvSpPr/>
            <p:nvPr/>
          </p:nvSpPr>
          <p:spPr>
            <a:xfrm>
              <a:off x="7537622" y="3479772"/>
              <a:ext cx="832021" cy="72152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7068409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1A008D8F-97B5-47CF-B93F-BABE72B62866}"/>
              </a:ext>
            </a:extLst>
          </p:cNvPr>
          <p:cNvSpPr>
            <a:spLocks noGrp="1"/>
          </p:cNvSpPr>
          <p:nvPr>
            <p:ph type="title"/>
          </p:nvPr>
        </p:nvSpPr>
        <p:spPr>
          <a:xfrm>
            <a:off x="384313" y="182338"/>
            <a:ext cx="10845503" cy="702129"/>
          </a:xfrm>
        </p:spPr>
        <p:txBody>
          <a:bodyPr>
            <a:normAutofit/>
          </a:bodyPr>
          <a:lstStyle/>
          <a:p>
            <a:r>
              <a:rPr lang="en-US" altLang="zh-TW" sz="3600" dirty="0">
                <a:cs typeface="Arial" panose="020B0604020202020204" pitchFamily="34" charset="0"/>
              </a:rPr>
              <a:t>OLTP</a:t>
            </a:r>
            <a:r>
              <a:rPr lang="zh-TW" altLang="en-US" sz="3600" dirty="0">
                <a:cs typeface="Arial" panose="020B0604020202020204" pitchFamily="34" charset="0"/>
              </a:rPr>
              <a:t>資料來源</a:t>
            </a:r>
            <a:r>
              <a:rPr lang="en-US" altLang="zh-TW" sz="3600" dirty="0"/>
              <a:t>–</a:t>
            </a:r>
            <a:r>
              <a:rPr lang="zh-TW" altLang="en-US" sz="3600" dirty="0">
                <a:cs typeface="Arial" panose="020B0604020202020204" pitchFamily="34" charset="0"/>
              </a:rPr>
              <a:t>訂單明細</a:t>
            </a:r>
          </a:p>
        </p:txBody>
      </p:sp>
      <p:sp>
        <p:nvSpPr>
          <p:cNvPr id="2" name="投影片編號版面配置區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60EDB8-5305-433F-BE41-D7A86D811DB3}" type="slidenum">
              <a:rPr kumimoji="0" lang="en-US" altLang="zh-TW"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TW" altLang="en-US"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pic>
        <p:nvPicPr>
          <p:cNvPr id="6" name="圖片 5"/>
          <p:cNvPicPr>
            <a:picLocks noChangeAspect="1"/>
          </p:cNvPicPr>
          <p:nvPr/>
        </p:nvPicPr>
        <p:blipFill>
          <a:blip r:embed="rId2"/>
          <a:stretch>
            <a:fillRect/>
          </a:stretch>
        </p:blipFill>
        <p:spPr>
          <a:xfrm>
            <a:off x="2162014" y="1156378"/>
            <a:ext cx="8715536" cy="5034872"/>
          </a:xfrm>
          <a:prstGeom prst="rect">
            <a:avLst/>
          </a:prstGeom>
          <a:ln>
            <a:solidFill>
              <a:schemeClr val="accent1"/>
            </a:solidFill>
          </a:ln>
        </p:spPr>
      </p:pic>
    </p:spTree>
    <p:extLst>
      <p:ext uri="{BB962C8B-B14F-4D97-AF65-F5344CB8AC3E}">
        <p14:creationId xmlns:p14="http://schemas.microsoft.com/office/powerpoint/2010/main" val="14419325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1A008D8F-97B5-47CF-B93F-BABE72B62866}"/>
              </a:ext>
            </a:extLst>
          </p:cNvPr>
          <p:cNvSpPr>
            <a:spLocks noGrp="1"/>
          </p:cNvSpPr>
          <p:nvPr>
            <p:ph type="title"/>
          </p:nvPr>
        </p:nvSpPr>
        <p:spPr/>
        <p:txBody>
          <a:bodyPr>
            <a:normAutofit/>
          </a:bodyPr>
          <a:lstStyle/>
          <a:p>
            <a:r>
              <a:rPr lang="zh-TW" altLang="en-US" sz="3600" dirty="0"/>
              <a:t>新增查詢頁面</a:t>
            </a:r>
            <a:r>
              <a:rPr lang="en-US" altLang="zh-TW" sz="3600" dirty="0"/>
              <a:t> </a:t>
            </a:r>
            <a:r>
              <a:rPr lang="en-US" altLang="zh-TW" sz="2800" dirty="0"/>
              <a:t>1/2</a:t>
            </a:r>
            <a:endParaRPr lang="zh-TW" altLang="en-US" sz="2800" dirty="0"/>
          </a:p>
        </p:txBody>
      </p:sp>
      <p:sp>
        <p:nvSpPr>
          <p:cNvPr id="8" name="內容版面配置區 7">
            <a:extLst>
              <a:ext uri="{FF2B5EF4-FFF2-40B4-BE49-F238E27FC236}">
                <a16:creationId xmlns:a16="http://schemas.microsoft.com/office/drawing/2014/main" id="{823C4663-347F-426B-B3CD-9D900D1284DF}"/>
              </a:ext>
            </a:extLst>
          </p:cNvPr>
          <p:cNvSpPr>
            <a:spLocks noGrp="1"/>
          </p:cNvSpPr>
          <p:nvPr>
            <p:ph idx="1"/>
          </p:nvPr>
        </p:nvSpPr>
        <p:spPr>
          <a:xfrm>
            <a:off x="1" y="1114913"/>
            <a:ext cx="12122092" cy="5285889"/>
          </a:xfrm>
        </p:spPr>
        <p:txBody>
          <a:bodyPr>
            <a:normAutofit/>
          </a:bodyPr>
          <a:lstStyle/>
          <a:p>
            <a:pPr marL="0" indent="0">
              <a:buNone/>
            </a:pPr>
            <a:r>
              <a:rPr lang="en-US" altLang="zh-TW" dirty="0"/>
              <a:t>	</a:t>
            </a:r>
            <a:endParaRPr lang="zh-TW" altLang="en-US" sz="4000" dirty="0"/>
          </a:p>
        </p:txBody>
      </p:sp>
      <p:grpSp>
        <p:nvGrpSpPr>
          <p:cNvPr id="2" name="群組 1">
            <a:extLst>
              <a:ext uri="{FF2B5EF4-FFF2-40B4-BE49-F238E27FC236}">
                <a16:creationId xmlns:a16="http://schemas.microsoft.com/office/drawing/2014/main" id="{E38A3652-5941-4A6E-85CB-3BE224CC91B1}"/>
              </a:ext>
            </a:extLst>
          </p:cNvPr>
          <p:cNvGrpSpPr/>
          <p:nvPr/>
        </p:nvGrpSpPr>
        <p:grpSpPr>
          <a:xfrm>
            <a:off x="480449" y="2372156"/>
            <a:ext cx="5071063" cy="3957712"/>
            <a:chOff x="542799" y="1450144"/>
            <a:chExt cx="5071063" cy="3957712"/>
          </a:xfrm>
        </p:grpSpPr>
        <p:pic>
          <p:nvPicPr>
            <p:cNvPr id="5" name="圖片 4">
              <a:extLst>
                <a:ext uri="{FF2B5EF4-FFF2-40B4-BE49-F238E27FC236}">
                  <a16:creationId xmlns:a16="http://schemas.microsoft.com/office/drawing/2014/main" id="{3021002F-7871-4F1E-BEE0-5622C6AB04F2}"/>
                </a:ext>
              </a:extLst>
            </p:cNvPr>
            <p:cNvPicPr>
              <a:picLocks noChangeAspect="1"/>
            </p:cNvPicPr>
            <p:nvPr/>
          </p:nvPicPr>
          <p:blipFill>
            <a:blip r:embed="rId2"/>
            <a:stretch>
              <a:fillRect/>
            </a:stretch>
          </p:blipFill>
          <p:spPr>
            <a:xfrm>
              <a:off x="542799" y="1519500"/>
              <a:ext cx="4366068" cy="3888356"/>
            </a:xfrm>
            <a:prstGeom prst="rect">
              <a:avLst/>
            </a:prstGeom>
            <a:ln>
              <a:solidFill>
                <a:schemeClr val="accent1">
                  <a:lumMod val="60000"/>
                  <a:lumOff val="40000"/>
                </a:schemeClr>
              </a:solidFill>
            </a:ln>
          </p:spPr>
        </p:pic>
        <p:sp>
          <p:nvSpPr>
            <p:cNvPr id="10" name="矩形圖說文字 9"/>
            <p:cNvSpPr/>
            <p:nvPr/>
          </p:nvSpPr>
          <p:spPr>
            <a:xfrm>
              <a:off x="2895837" y="1450144"/>
              <a:ext cx="2718025" cy="415340"/>
            </a:xfrm>
            <a:prstGeom prst="wedgeRectCallout">
              <a:avLst>
                <a:gd name="adj1" fmla="val -7206"/>
                <a:gd name="adj2" fmla="val 1184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569" b="0" i="0" u="none" strike="noStrike" kern="1200" cap="none" spc="0" normalizeH="0" baseline="0" noProof="0" dirty="0">
                  <a:ln>
                    <a:noFill/>
                  </a:ln>
                  <a:solidFill>
                    <a:prstClr val="white"/>
                  </a:solidFill>
                  <a:effectLst/>
                  <a:uLnTx/>
                  <a:uFillTx/>
                  <a:latin typeface="Segoe UI"/>
                  <a:ea typeface="+mn-ea"/>
                  <a:cs typeface="+mn-cs"/>
                </a:rPr>
                <a:t>1.</a:t>
              </a:r>
              <a:r>
                <a:rPr kumimoji="0" lang="zh-TW" altLang="en-US" sz="1569" b="0" i="0" u="none" strike="noStrike" kern="1200" cap="none" spc="0" normalizeH="0" baseline="0" noProof="0" dirty="0">
                  <a:ln>
                    <a:noFill/>
                  </a:ln>
                  <a:solidFill>
                    <a:prstClr val="white"/>
                  </a:solidFill>
                  <a:effectLst/>
                  <a:uLnTx/>
                  <a:uFillTx/>
                  <a:latin typeface="Segoe UI"/>
                  <a:ea typeface="+mn-ea"/>
                  <a:cs typeface="+mn-cs"/>
                </a:rPr>
                <a:t>上方工具列按鈕</a:t>
              </a:r>
              <a:r>
                <a:rPr kumimoji="0" lang="en-US" altLang="zh-TW" sz="1569" b="0" i="0" u="none" strike="noStrike" kern="1200" cap="none" spc="0" normalizeH="0" baseline="0" noProof="0" dirty="0">
                  <a:ln>
                    <a:noFill/>
                  </a:ln>
                  <a:solidFill>
                    <a:prstClr val="white"/>
                  </a:solidFill>
                  <a:effectLst/>
                  <a:uLnTx/>
                  <a:uFillTx/>
                  <a:latin typeface="Segoe UI"/>
                  <a:ea typeface="+mn-ea"/>
                  <a:cs typeface="+mn-cs"/>
                </a:rPr>
                <a:t>-</a:t>
              </a:r>
              <a:r>
                <a:rPr kumimoji="0" lang="zh-TW" altLang="en-US" sz="1569" b="0" i="0" u="none" strike="noStrike" kern="1200" cap="none" spc="0" normalizeH="0" baseline="0" noProof="0" dirty="0">
                  <a:ln>
                    <a:noFill/>
                  </a:ln>
                  <a:solidFill>
                    <a:prstClr val="white"/>
                  </a:solidFill>
                  <a:effectLst/>
                  <a:uLnTx/>
                  <a:uFillTx/>
                  <a:latin typeface="Segoe UI"/>
                  <a:ea typeface="+mn-ea"/>
                  <a:cs typeface="+mn-cs"/>
                </a:rPr>
                <a:t>直接點選</a:t>
              </a:r>
            </a:p>
          </p:txBody>
        </p:sp>
        <p:sp>
          <p:nvSpPr>
            <p:cNvPr id="11" name="矩形圖說文字 10"/>
            <p:cNvSpPr/>
            <p:nvPr/>
          </p:nvSpPr>
          <p:spPr>
            <a:xfrm>
              <a:off x="2453794" y="4370127"/>
              <a:ext cx="2566502" cy="527595"/>
            </a:xfrm>
            <a:prstGeom prst="wedgeRectCallout">
              <a:avLst>
                <a:gd name="adj1" fmla="val -38159"/>
                <a:gd name="adj2" fmla="val -1688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569" b="0" i="0" u="none" strike="noStrike" kern="1200" cap="none" spc="0" normalizeH="0" baseline="0" noProof="0" dirty="0">
                  <a:ln>
                    <a:noFill/>
                  </a:ln>
                  <a:solidFill>
                    <a:prstClr val="white"/>
                  </a:solidFill>
                  <a:effectLst/>
                  <a:uLnTx/>
                  <a:uFillTx/>
                  <a:latin typeface="Segoe UI"/>
                  <a:ea typeface="+mn-ea"/>
                  <a:cs typeface="+mn-cs"/>
                </a:rPr>
                <a:t>1.</a:t>
              </a:r>
              <a:r>
                <a:rPr kumimoji="0" lang="zh-TW" altLang="en-US" sz="1569" b="0" i="0" u="none" strike="noStrike" kern="1200" cap="none" spc="0" normalizeH="0" baseline="0" noProof="0" dirty="0">
                  <a:ln>
                    <a:noFill/>
                  </a:ln>
                  <a:solidFill>
                    <a:prstClr val="white"/>
                  </a:solidFill>
                  <a:effectLst/>
                  <a:uLnTx/>
                  <a:uFillTx/>
                  <a:latin typeface="Segoe UI"/>
                  <a:ea typeface="+mn-ea"/>
                  <a:cs typeface="+mn-cs"/>
                </a:rPr>
                <a:t>資料夾右鍵跳出選單點選</a:t>
              </a:r>
            </a:p>
          </p:txBody>
        </p:sp>
      </p:grpSp>
      <p:sp>
        <p:nvSpPr>
          <p:cNvPr id="12" name="向右箭號 11"/>
          <p:cNvSpPr/>
          <p:nvPr/>
        </p:nvSpPr>
        <p:spPr>
          <a:xfrm>
            <a:off x="5069374" y="3879813"/>
            <a:ext cx="964276" cy="800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6" name="群組 5">
            <a:extLst>
              <a:ext uri="{FF2B5EF4-FFF2-40B4-BE49-F238E27FC236}">
                <a16:creationId xmlns:a16="http://schemas.microsoft.com/office/drawing/2014/main" id="{2CB75562-42F0-4E3F-BA5F-21B16BAF234C}"/>
              </a:ext>
            </a:extLst>
          </p:cNvPr>
          <p:cNvGrpSpPr/>
          <p:nvPr/>
        </p:nvGrpSpPr>
        <p:grpSpPr>
          <a:xfrm>
            <a:off x="6635376" y="2441512"/>
            <a:ext cx="4452505" cy="4065331"/>
            <a:chOff x="6697726" y="1519500"/>
            <a:chExt cx="4452505" cy="4065331"/>
          </a:xfrm>
        </p:grpSpPr>
        <p:pic>
          <p:nvPicPr>
            <p:cNvPr id="4" name="圖片 3">
              <a:extLst>
                <a:ext uri="{FF2B5EF4-FFF2-40B4-BE49-F238E27FC236}">
                  <a16:creationId xmlns:a16="http://schemas.microsoft.com/office/drawing/2014/main" id="{C0D0BCDA-1957-4224-8A04-435782045F8D}"/>
                </a:ext>
              </a:extLst>
            </p:cNvPr>
            <p:cNvPicPr>
              <a:picLocks noChangeAspect="1"/>
            </p:cNvPicPr>
            <p:nvPr/>
          </p:nvPicPr>
          <p:blipFill>
            <a:blip r:embed="rId3"/>
            <a:stretch>
              <a:fillRect/>
            </a:stretch>
          </p:blipFill>
          <p:spPr>
            <a:xfrm>
              <a:off x="6697726" y="1519500"/>
              <a:ext cx="4452505" cy="4065331"/>
            </a:xfrm>
            <a:prstGeom prst="rect">
              <a:avLst/>
            </a:prstGeom>
            <a:ln>
              <a:solidFill>
                <a:schemeClr val="accent1"/>
              </a:solidFill>
            </a:ln>
          </p:spPr>
        </p:pic>
        <p:sp>
          <p:nvSpPr>
            <p:cNvPr id="16" name="矩形圖說文字 15"/>
            <p:cNvSpPr/>
            <p:nvPr/>
          </p:nvSpPr>
          <p:spPr>
            <a:xfrm>
              <a:off x="8208077" y="2377615"/>
              <a:ext cx="1594141" cy="325539"/>
            </a:xfrm>
            <a:prstGeom prst="wedgeRectCallout">
              <a:avLst>
                <a:gd name="adj1" fmla="val -53604"/>
                <a:gd name="adj2" fmla="val 1036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569" b="0" i="0" u="none" strike="noStrike" kern="1200" cap="none" spc="0" normalizeH="0" baseline="0" noProof="0" dirty="0">
                  <a:ln>
                    <a:noFill/>
                  </a:ln>
                  <a:solidFill>
                    <a:prstClr val="white"/>
                  </a:solidFill>
                  <a:effectLst/>
                  <a:uLnTx/>
                  <a:uFillTx/>
                  <a:latin typeface="Segoe UI"/>
                  <a:ea typeface="+mn-ea"/>
                  <a:cs typeface="+mn-cs"/>
                </a:rPr>
                <a:t>2.</a:t>
              </a:r>
              <a:r>
                <a:rPr kumimoji="0" lang="zh-TW" altLang="en-US" sz="1569" b="0" i="0" u="none" strike="noStrike" kern="1200" cap="none" spc="0" normalizeH="0" baseline="0" noProof="0" dirty="0">
                  <a:ln>
                    <a:noFill/>
                  </a:ln>
                  <a:solidFill>
                    <a:prstClr val="white"/>
                  </a:solidFill>
                  <a:effectLst/>
                  <a:uLnTx/>
                  <a:uFillTx/>
                  <a:latin typeface="Segoe UI"/>
                  <a:ea typeface="+mn-ea"/>
                  <a:cs typeface="+mn-cs"/>
                </a:rPr>
                <a:t>修改顯示名稱</a:t>
              </a:r>
            </a:p>
          </p:txBody>
        </p:sp>
        <p:sp>
          <p:nvSpPr>
            <p:cNvPr id="17" name="矩形圖說文字 16"/>
            <p:cNvSpPr/>
            <p:nvPr/>
          </p:nvSpPr>
          <p:spPr>
            <a:xfrm>
              <a:off x="8324990" y="4633925"/>
              <a:ext cx="1223503" cy="336763"/>
            </a:xfrm>
            <a:prstGeom prst="wedgeRectCallout">
              <a:avLst>
                <a:gd name="adj1" fmla="val 57808"/>
                <a:gd name="adj2" fmla="val 15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569" b="0" i="0" u="none" strike="noStrike" kern="1200" cap="none" spc="0" normalizeH="0" baseline="0" noProof="0" dirty="0">
                  <a:ln>
                    <a:noFill/>
                  </a:ln>
                  <a:solidFill>
                    <a:prstClr val="white"/>
                  </a:solidFill>
                  <a:effectLst/>
                  <a:uLnTx/>
                  <a:uFillTx/>
                  <a:latin typeface="Segoe UI"/>
                  <a:ea typeface="+mn-ea"/>
                  <a:cs typeface="+mn-cs"/>
                </a:rPr>
                <a:t>3.</a:t>
              </a:r>
              <a:r>
                <a:rPr kumimoji="0" lang="zh-TW" altLang="en-US" sz="1569" b="0" i="0" u="none" strike="noStrike" kern="1200" cap="none" spc="0" normalizeH="0" baseline="0" noProof="0" dirty="0">
                  <a:ln>
                    <a:noFill/>
                  </a:ln>
                  <a:solidFill>
                    <a:prstClr val="white"/>
                  </a:solidFill>
                  <a:effectLst/>
                  <a:uLnTx/>
                  <a:uFillTx/>
                  <a:latin typeface="Segoe UI"/>
                  <a:ea typeface="+mn-ea"/>
                  <a:cs typeface="+mn-cs"/>
                </a:rPr>
                <a:t> 按下確定</a:t>
              </a:r>
            </a:p>
          </p:txBody>
        </p:sp>
      </p:grpSp>
      <p:sp>
        <p:nvSpPr>
          <p:cNvPr id="13" name="內容版面配置區 1">
            <a:extLst>
              <a:ext uri="{FF2B5EF4-FFF2-40B4-BE49-F238E27FC236}">
                <a16:creationId xmlns:a16="http://schemas.microsoft.com/office/drawing/2014/main" id="{500E53C1-7A70-4894-ABCC-1CEC312DC017}"/>
              </a:ext>
            </a:extLst>
          </p:cNvPr>
          <p:cNvSpPr txBox="1">
            <a:spLocks/>
          </p:cNvSpPr>
          <p:nvPr/>
        </p:nvSpPr>
        <p:spPr>
          <a:xfrm>
            <a:off x="480449" y="1003251"/>
            <a:ext cx="10471752" cy="1575673"/>
          </a:xfrm>
          <a:prstGeom prst="rect">
            <a:avLst/>
          </a:prstGeom>
        </p:spPr>
        <p:txBody>
          <a:bodyPr vert="horz" lIns="91440" tIns="45720" rIns="91440" bIns="45720" rtlCol="0">
            <a:noAutofit/>
          </a:bodyPr>
          <a:lstStyle>
            <a:lvl1pPr marL="571486" indent="-571486" algn="l" defTabSz="914377" rtl="0" eaLnBrk="1" latinLnBrk="0" hangingPunct="1">
              <a:lnSpc>
                <a:spcPct val="150000"/>
              </a:lnSpc>
              <a:spcBef>
                <a:spcPts val="0"/>
              </a:spcBef>
              <a:spcAft>
                <a:spcPts val="0"/>
              </a:spcAft>
              <a:buFont typeface="Arial" panose="020B0604020202020204" pitchFamily="34" charset="0"/>
              <a:buChar char="•"/>
              <a:defRPr lang="zh-TW" sz="3600" kern="1200" spc="0">
                <a:solidFill>
                  <a:schemeClr val="tx1"/>
                </a:solidFill>
                <a:latin typeface="標楷體" panose="03000509000000000000" pitchFamily="65" charset="-120"/>
                <a:ea typeface="標楷體" panose="03000509000000000000" pitchFamily="65" charset="-120"/>
                <a:cs typeface="+mn-cs"/>
              </a:defRPr>
            </a:lvl1pPr>
            <a:lvl2pPr marL="685783" indent="-228594" algn="l" defTabSz="914377" rtl="0" eaLnBrk="1" latinLnBrk="0" hangingPunct="1">
              <a:lnSpc>
                <a:spcPct val="150000"/>
              </a:lnSpc>
              <a:spcBef>
                <a:spcPts val="0"/>
              </a:spcBef>
              <a:spcAft>
                <a:spcPts val="0"/>
              </a:spcAft>
              <a:buFont typeface="Arial" panose="020B0604020202020204" pitchFamily="34" charset="0"/>
              <a:buChar char="•"/>
              <a:defRPr lang="zh-TW" sz="2800" kern="1200">
                <a:solidFill>
                  <a:schemeClr val="tx1"/>
                </a:solidFill>
                <a:latin typeface="標楷體" panose="03000509000000000000" pitchFamily="65" charset="-120"/>
                <a:ea typeface="標楷體" panose="03000509000000000000" pitchFamily="65" charset="-120"/>
                <a:cs typeface="+mn-cs"/>
              </a:defRPr>
            </a:lvl2pPr>
            <a:lvl3pPr marL="1142971"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3pPr>
            <a:lvl4pPr marL="1600160"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4pPr>
            <a:lvl5pPr marL="2057349"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5pPr>
            <a:lvl6pPr marL="2514537"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726"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8914"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103"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marL="742932" marR="0" lvl="0" indent="-742932" algn="l" defTabSz="914377" rtl="0" eaLnBrk="1" fontAlgn="auto" latinLnBrk="0" hangingPunct="1">
              <a:lnSpc>
                <a:spcPct val="150000"/>
              </a:lnSpc>
              <a:spcBef>
                <a:spcPts val="0"/>
              </a:spcBef>
              <a:spcAft>
                <a:spcPts val="0"/>
              </a:spcAft>
              <a:buClrTx/>
              <a:buSzTx/>
              <a:buFont typeface="+mj-lt"/>
              <a:buAutoNum type="arabicPeriod"/>
              <a:tabLst/>
              <a:defRPr/>
            </a:pPr>
            <a:r>
              <a:rPr kumimoji="0" lang="zh-TW" altLang="en-US"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Arial" panose="020B0604020202020204" pitchFamily="34" charset="0"/>
              </a:rPr>
              <a:t>在上課</a:t>
            </a:r>
            <a:r>
              <a:rPr kumimoji="0" lang="en-US" altLang="zh-TW"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Arial" panose="020B0604020202020204" pitchFamily="34" charset="0"/>
              </a:rPr>
              <a:t>Sample</a:t>
            </a:r>
            <a:r>
              <a:rPr kumimoji="0" lang="zh-TW" altLang="en-US"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Arial" panose="020B0604020202020204" pitchFamily="34" charset="0"/>
              </a:rPr>
              <a:t>資料夾下按右鍵，點選 </a:t>
            </a:r>
            <a:r>
              <a:rPr kumimoji="0" lang="en-US" altLang="zh-TW"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Arial" panose="020B0604020202020204" pitchFamily="34" charset="0"/>
              </a:rPr>
              <a:t>[</a:t>
            </a:r>
            <a:r>
              <a:rPr kumimoji="0" lang="zh-TW" altLang="en-US"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Arial" panose="020B0604020202020204" pitchFamily="34" charset="0"/>
              </a:rPr>
              <a:t>新增查詢</a:t>
            </a:r>
            <a:r>
              <a:rPr kumimoji="0" lang="en-US" altLang="zh-TW"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Arial" panose="020B0604020202020204" pitchFamily="34" charset="0"/>
              </a:rPr>
              <a:t>]</a:t>
            </a:r>
            <a:endParaRPr kumimoji="0" lang="zh-TW" altLang="en-US"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Arial" panose="020B0604020202020204" pitchFamily="34" charset="0"/>
            </a:endParaRPr>
          </a:p>
          <a:p>
            <a:pPr marL="742932" marR="0" lvl="0" indent="-742932" algn="l" defTabSz="914377" rtl="0" eaLnBrk="1" fontAlgn="auto" latinLnBrk="0" hangingPunct="1">
              <a:lnSpc>
                <a:spcPct val="150000"/>
              </a:lnSpc>
              <a:spcBef>
                <a:spcPts val="0"/>
              </a:spcBef>
              <a:spcAft>
                <a:spcPts val="0"/>
              </a:spcAft>
              <a:buClrTx/>
              <a:buSzTx/>
              <a:buFont typeface="+mj-lt"/>
              <a:buAutoNum type="arabicPeriod"/>
              <a:tabLst/>
              <a:defRPr/>
            </a:pPr>
            <a:r>
              <a:rPr kumimoji="0" lang="zh-TW" altLang="en-US"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Arial" panose="020B0604020202020204" pitchFamily="34" charset="0"/>
              </a:rPr>
              <a:t>填入顯示名稱為</a:t>
            </a:r>
            <a:r>
              <a:rPr kumimoji="0" lang="en-US" altLang="zh-TW"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Arial" panose="020B0604020202020204" pitchFamily="34" charset="0"/>
              </a:rPr>
              <a:t>『</a:t>
            </a:r>
            <a:r>
              <a:rPr kumimoji="0" lang="zh-TW" altLang="en-US"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Arial" panose="020B0604020202020204" pitchFamily="34" charset="0"/>
              </a:rPr>
              <a:t>訂單明細</a:t>
            </a:r>
            <a:r>
              <a:rPr kumimoji="0" lang="en-US" altLang="zh-TW"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Arial" panose="020B0604020202020204" pitchFamily="34" charset="0"/>
              </a:rPr>
              <a:t>』</a:t>
            </a:r>
            <a:r>
              <a:rPr kumimoji="0" lang="zh-TW" altLang="en-US"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Arial" panose="020B0604020202020204" pitchFamily="34" charset="0"/>
              </a:rPr>
              <a:t>。</a:t>
            </a:r>
            <a:r>
              <a:rPr kumimoji="0" lang="zh-TW" altLang="en-US"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a:t>
            </a:r>
            <a:endParaRPr kumimoji="0" lang="zh-TW" altLang="en-US" sz="32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sp>
        <p:nvSpPr>
          <p:cNvPr id="7" name="投影片編號版面配置區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60EDB8-5305-433F-BE41-D7A86D811DB3}" type="slidenum">
              <a:rPr kumimoji="0" lang="en-US" altLang="zh-TW"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TW" altLang="en-US"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26643539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1A008D8F-97B5-47CF-B93F-BABE72B62866}"/>
              </a:ext>
            </a:extLst>
          </p:cNvPr>
          <p:cNvSpPr>
            <a:spLocks noGrp="1"/>
          </p:cNvSpPr>
          <p:nvPr>
            <p:ph type="title"/>
          </p:nvPr>
        </p:nvSpPr>
        <p:spPr/>
        <p:txBody>
          <a:bodyPr>
            <a:normAutofit/>
          </a:bodyPr>
          <a:lstStyle/>
          <a:p>
            <a:r>
              <a:rPr lang="zh-TW" altLang="en-US" sz="3600" dirty="0"/>
              <a:t>新增查詢頁面</a:t>
            </a:r>
            <a:r>
              <a:rPr lang="en-US" altLang="zh-TW" sz="3600" dirty="0"/>
              <a:t> </a:t>
            </a:r>
            <a:r>
              <a:rPr lang="en-US" altLang="zh-TW" sz="2800" dirty="0"/>
              <a:t>2/2</a:t>
            </a:r>
            <a:endParaRPr lang="zh-TW" altLang="en-US" sz="2800" dirty="0"/>
          </a:p>
        </p:txBody>
      </p:sp>
      <p:sp>
        <p:nvSpPr>
          <p:cNvPr id="8" name="內容版面配置區 7">
            <a:extLst>
              <a:ext uri="{FF2B5EF4-FFF2-40B4-BE49-F238E27FC236}">
                <a16:creationId xmlns:a16="http://schemas.microsoft.com/office/drawing/2014/main" id="{823C4663-347F-426B-B3CD-9D900D1284DF}"/>
              </a:ext>
            </a:extLst>
          </p:cNvPr>
          <p:cNvSpPr>
            <a:spLocks noGrp="1"/>
          </p:cNvSpPr>
          <p:nvPr>
            <p:ph idx="1"/>
          </p:nvPr>
        </p:nvSpPr>
        <p:spPr>
          <a:xfrm>
            <a:off x="1" y="1114913"/>
            <a:ext cx="12122092" cy="5285889"/>
          </a:xfrm>
        </p:spPr>
        <p:txBody>
          <a:bodyPr>
            <a:normAutofit/>
          </a:bodyPr>
          <a:lstStyle/>
          <a:p>
            <a:pPr marL="0" indent="0">
              <a:buNone/>
            </a:pPr>
            <a:r>
              <a:rPr lang="en-US" altLang="zh-TW" dirty="0"/>
              <a:t>	</a:t>
            </a:r>
            <a:endParaRPr lang="zh-TW" altLang="en-US" sz="4000" dirty="0"/>
          </a:p>
        </p:txBody>
      </p:sp>
      <p:sp>
        <p:nvSpPr>
          <p:cNvPr id="5" name="向右箭號 4"/>
          <p:cNvSpPr/>
          <p:nvPr/>
        </p:nvSpPr>
        <p:spPr>
          <a:xfrm>
            <a:off x="5852288" y="4048306"/>
            <a:ext cx="797717" cy="748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2" name="圖片 1">
            <a:extLst>
              <a:ext uri="{FF2B5EF4-FFF2-40B4-BE49-F238E27FC236}">
                <a16:creationId xmlns:a16="http://schemas.microsoft.com/office/drawing/2014/main" id="{4D2D02A8-A003-4420-9E7E-401DA33609BC}"/>
              </a:ext>
            </a:extLst>
          </p:cNvPr>
          <p:cNvPicPr>
            <a:picLocks noChangeAspect="1"/>
          </p:cNvPicPr>
          <p:nvPr/>
        </p:nvPicPr>
        <p:blipFill>
          <a:blip r:embed="rId2"/>
          <a:stretch>
            <a:fillRect/>
          </a:stretch>
        </p:blipFill>
        <p:spPr>
          <a:xfrm>
            <a:off x="6766170" y="2682442"/>
            <a:ext cx="4203053" cy="3443270"/>
          </a:xfrm>
          <a:prstGeom prst="rect">
            <a:avLst/>
          </a:prstGeom>
          <a:ln>
            <a:solidFill>
              <a:schemeClr val="accent1">
                <a:shade val="50000"/>
              </a:schemeClr>
            </a:solidFill>
          </a:ln>
        </p:spPr>
      </p:pic>
      <p:sp>
        <p:nvSpPr>
          <p:cNvPr id="7" name="內容版面配置區 1">
            <a:extLst>
              <a:ext uri="{FF2B5EF4-FFF2-40B4-BE49-F238E27FC236}">
                <a16:creationId xmlns:a16="http://schemas.microsoft.com/office/drawing/2014/main" id="{1E530063-E847-4F31-AD40-3680851C5869}"/>
              </a:ext>
            </a:extLst>
          </p:cNvPr>
          <p:cNvSpPr txBox="1">
            <a:spLocks/>
          </p:cNvSpPr>
          <p:nvPr/>
        </p:nvSpPr>
        <p:spPr>
          <a:xfrm>
            <a:off x="480449" y="1003251"/>
            <a:ext cx="10471752" cy="1575673"/>
          </a:xfrm>
          <a:prstGeom prst="rect">
            <a:avLst/>
          </a:prstGeom>
        </p:spPr>
        <p:txBody>
          <a:bodyPr vert="horz" lIns="91440" tIns="45720" rIns="91440" bIns="45720" rtlCol="0">
            <a:noAutofit/>
          </a:bodyPr>
          <a:lstStyle>
            <a:lvl1pPr marL="571486" indent="-571486" algn="l" defTabSz="914377" rtl="0" eaLnBrk="1" latinLnBrk="0" hangingPunct="1">
              <a:lnSpc>
                <a:spcPct val="150000"/>
              </a:lnSpc>
              <a:spcBef>
                <a:spcPts val="0"/>
              </a:spcBef>
              <a:spcAft>
                <a:spcPts val="0"/>
              </a:spcAft>
              <a:buFont typeface="Arial" panose="020B0604020202020204" pitchFamily="34" charset="0"/>
              <a:buChar char="•"/>
              <a:defRPr lang="zh-TW" sz="3600" kern="1200" spc="0">
                <a:solidFill>
                  <a:schemeClr val="tx1"/>
                </a:solidFill>
                <a:latin typeface="標楷體" panose="03000509000000000000" pitchFamily="65" charset="-120"/>
                <a:ea typeface="標楷體" panose="03000509000000000000" pitchFamily="65" charset="-120"/>
                <a:cs typeface="+mn-cs"/>
              </a:defRPr>
            </a:lvl1pPr>
            <a:lvl2pPr marL="685783" indent="-228594" algn="l" defTabSz="914377" rtl="0" eaLnBrk="1" latinLnBrk="0" hangingPunct="1">
              <a:lnSpc>
                <a:spcPct val="150000"/>
              </a:lnSpc>
              <a:spcBef>
                <a:spcPts val="0"/>
              </a:spcBef>
              <a:spcAft>
                <a:spcPts val="0"/>
              </a:spcAft>
              <a:buFont typeface="Arial" panose="020B0604020202020204" pitchFamily="34" charset="0"/>
              <a:buChar char="•"/>
              <a:defRPr lang="zh-TW" sz="2800" kern="1200">
                <a:solidFill>
                  <a:schemeClr val="tx1"/>
                </a:solidFill>
                <a:latin typeface="標楷體" panose="03000509000000000000" pitchFamily="65" charset="-120"/>
                <a:ea typeface="標楷體" panose="03000509000000000000" pitchFamily="65" charset="-120"/>
                <a:cs typeface="+mn-cs"/>
              </a:defRPr>
            </a:lvl2pPr>
            <a:lvl3pPr marL="1142971"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3pPr>
            <a:lvl4pPr marL="1600160"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4pPr>
            <a:lvl5pPr marL="2057349"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5pPr>
            <a:lvl6pPr marL="2514537"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726"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8914"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103"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marL="742932" marR="0" lvl="0" indent="-742932" algn="l" defTabSz="914377" rtl="0" eaLnBrk="1" fontAlgn="auto" latinLnBrk="0" hangingPunct="1">
              <a:lnSpc>
                <a:spcPct val="150000"/>
              </a:lnSpc>
              <a:spcBef>
                <a:spcPts val="0"/>
              </a:spcBef>
              <a:spcAft>
                <a:spcPts val="0"/>
              </a:spcAft>
              <a:buClrTx/>
              <a:buSzTx/>
              <a:buFont typeface="+mj-lt"/>
              <a:buAutoNum type="arabicPeriod" startAt="3"/>
              <a:tabLst/>
              <a:defRPr/>
            </a:pPr>
            <a:r>
              <a:rPr kumimoji="0" lang="zh-TW" altLang="en-US"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Arial" panose="020B0604020202020204" pitchFamily="34" charset="0"/>
              </a:rPr>
              <a:t>選擇</a:t>
            </a:r>
            <a:r>
              <a:rPr kumimoji="0" lang="en-US" altLang="zh-TW"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Arial" panose="020B0604020202020204" pitchFamily="34" charset="0"/>
              </a:rPr>
              <a:t>OLTP</a:t>
            </a:r>
            <a:r>
              <a:rPr kumimoji="0" lang="zh-TW" altLang="en-US"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Arial" panose="020B0604020202020204" pitchFamily="34" charset="0"/>
              </a:rPr>
              <a:t>資料來源</a:t>
            </a:r>
          </a:p>
          <a:p>
            <a:pPr marL="742932" marR="0" lvl="0" indent="-742932" algn="l" defTabSz="914377" rtl="0" eaLnBrk="1" fontAlgn="auto" latinLnBrk="0" hangingPunct="1">
              <a:lnSpc>
                <a:spcPct val="150000"/>
              </a:lnSpc>
              <a:spcBef>
                <a:spcPts val="0"/>
              </a:spcBef>
              <a:spcAft>
                <a:spcPts val="0"/>
              </a:spcAft>
              <a:buClrTx/>
              <a:buSzTx/>
              <a:buFont typeface="+mj-lt"/>
              <a:buAutoNum type="arabicPeriod" startAt="3"/>
              <a:tabLst/>
              <a:defRPr/>
            </a:pPr>
            <a:r>
              <a:rPr kumimoji="0" lang="zh-TW" altLang="en-US"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Arial" panose="020B0604020202020204" pitchFamily="34" charset="0"/>
              </a:rPr>
              <a:t>在資料庫選單中下拉選擇為</a:t>
            </a:r>
            <a:r>
              <a:rPr kumimoji="0" lang="en-US" altLang="zh-TW"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Arial" panose="020B0604020202020204" pitchFamily="34" charset="0"/>
              </a:rPr>
              <a:t>”Sample”</a:t>
            </a:r>
            <a:r>
              <a:rPr kumimoji="0" lang="zh-TW" altLang="en-US"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Arial" panose="020B0604020202020204" pitchFamily="34" charset="0"/>
              </a:rPr>
              <a:t>連線。</a:t>
            </a:r>
            <a:r>
              <a:rPr kumimoji="0" lang="zh-TW" altLang="en-US"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a:t>
            </a:r>
            <a:endParaRPr kumimoji="0" lang="zh-TW" altLang="en-US" sz="32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60EDB8-5305-433F-BE41-D7A86D811DB3}" type="slidenum">
              <a:rPr kumimoji="0" lang="en-US" altLang="zh-TW"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TW" altLang="en-US"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pic>
        <p:nvPicPr>
          <p:cNvPr id="9" name="圖片 8">
            <a:extLst>
              <a:ext uri="{FF2B5EF4-FFF2-40B4-BE49-F238E27FC236}">
                <a16:creationId xmlns:a16="http://schemas.microsoft.com/office/drawing/2014/main" id="{D7309572-6816-41D2-A9B6-4FA4BA54E05C}"/>
              </a:ext>
            </a:extLst>
          </p:cNvPr>
          <p:cNvPicPr>
            <a:picLocks noChangeAspect="1"/>
          </p:cNvPicPr>
          <p:nvPr/>
        </p:nvPicPr>
        <p:blipFill>
          <a:blip r:embed="rId3"/>
          <a:stretch>
            <a:fillRect/>
          </a:stretch>
        </p:blipFill>
        <p:spPr>
          <a:xfrm>
            <a:off x="599111" y="2580146"/>
            <a:ext cx="5117214" cy="3776208"/>
          </a:xfrm>
          <a:prstGeom prst="rect">
            <a:avLst/>
          </a:prstGeom>
          <a:ln>
            <a:solidFill>
              <a:schemeClr val="accent1"/>
            </a:solidFill>
          </a:ln>
        </p:spPr>
      </p:pic>
    </p:spTree>
    <p:extLst>
      <p:ext uri="{BB962C8B-B14F-4D97-AF65-F5344CB8AC3E}">
        <p14:creationId xmlns:p14="http://schemas.microsoft.com/office/powerpoint/2010/main" val="42121404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標題 2"/>
          <p:cNvSpPr>
            <a:spLocks noGrp="1"/>
          </p:cNvSpPr>
          <p:nvPr>
            <p:ph type="title"/>
          </p:nvPr>
        </p:nvSpPr>
        <p:spPr/>
        <p:txBody>
          <a:bodyPr>
            <a:normAutofit/>
          </a:bodyPr>
          <a:lstStyle/>
          <a:p>
            <a:r>
              <a:rPr lang="zh-TW" altLang="en-US" sz="3600" dirty="0"/>
              <a:t>新增</a:t>
            </a:r>
            <a:r>
              <a:rPr lang="en-US" altLang="zh-TW" sz="3600" dirty="0"/>
              <a:t>Query–SQL</a:t>
            </a:r>
            <a:r>
              <a:rPr lang="zh-TW" altLang="en-US" sz="3600" dirty="0"/>
              <a:t>編輯</a:t>
            </a:r>
          </a:p>
        </p:txBody>
      </p:sp>
      <p:sp>
        <p:nvSpPr>
          <p:cNvPr id="7" name="投影片編號版面配置區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60EDB8-5305-433F-BE41-D7A86D811DB3}" type="slidenum">
              <a:rPr kumimoji="0" lang="en-US" altLang="zh-TW"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TW" altLang="en-US"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20" name="內容版面配置區 1">
            <a:extLst>
              <a:ext uri="{FF2B5EF4-FFF2-40B4-BE49-F238E27FC236}">
                <a16:creationId xmlns:a16="http://schemas.microsoft.com/office/drawing/2014/main" id="{D0F29724-B88E-4134-BA24-8EC5702BB476}"/>
              </a:ext>
            </a:extLst>
          </p:cNvPr>
          <p:cNvSpPr txBox="1">
            <a:spLocks/>
          </p:cNvSpPr>
          <p:nvPr/>
        </p:nvSpPr>
        <p:spPr>
          <a:xfrm>
            <a:off x="480449" y="1003251"/>
            <a:ext cx="10471752" cy="1575673"/>
          </a:xfrm>
          <a:prstGeom prst="rect">
            <a:avLst/>
          </a:prstGeom>
        </p:spPr>
        <p:txBody>
          <a:bodyPr vert="horz" lIns="91440" tIns="45720" rIns="91440" bIns="45720" rtlCol="0">
            <a:noAutofit/>
          </a:bodyPr>
          <a:lstStyle>
            <a:lvl1pPr marL="571486" indent="-571486" algn="l" defTabSz="914377" rtl="0" eaLnBrk="1" latinLnBrk="0" hangingPunct="1">
              <a:lnSpc>
                <a:spcPct val="150000"/>
              </a:lnSpc>
              <a:spcBef>
                <a:spcPts val="0"/>
              </a:spcBef>
              <a:spcAft>
                <a:spcPts val="0"/>
              </a:spcAft>
              <a:buFont typeface="Arial" panose="020B0604020202020204" pitchFamily="34" charset="0"/>
              <a:buChar char="•"/>
              <a:defRPr lang="zh-TW" sz="3600" kern="1200" spc="0">
                <a:solidFill>
                  <a:schemeClr val="tx1"/>
                </a:solidFill>
                <a:latin typeface="標楷體" panose="03000509000000000000" pitchFamily="65" charset="-120"/>
                <a:ea typeface="標楷體" panose="03000509000000000000" pitchFamily="65" charset="-120"/>
                <a:cs typeface="+mn-cs"/>
              </a:defRPr>
            </a:lvl1pPr>
            <a:lvl2pPr marL="685783" indent="-228594" algn="l" defTabSz="914377" rtl="0" eaLnBrk="1" latinLnBrk="0" hangingPunct="1">
              <a:lnSpc>
                <a:spcPct val="150000"/>
              </a:lnSpc>
              <a:spcBef>
                <a:spcPts val="0"/>
              </a:spcBef>
              <a:spcAft>
                <a:spcPts val="0"/>
              </a:spcAft>
              <a:buFont typeface="Arial" panose="020B0604020202020204" pitchFamily="34" charset="0"/>
              <a:buChar char="•"/>
              <a:defRPr lang="zh-TW" sz="2800" kern="1200">
                <a:solidFill>
                  <a:schemeClr val="tx1"/>
                </a:solidFill>
                <a:latin typeface="標楷體" panose="03000509000000000000" pitchFamily="65" charset="-120"/>
                <a:ea typeface="標楷體" panose="03000509000000000000" pitchFamily="65" charset="-120"/>
                <a:cs typeface="+mn-cs"/>
              </a:defRPr>
            </a:lvl2pPr>
            <a:lvl3pPr marL="1142971"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3pPr>
            <a:lvl4pPr marL="1600160"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4pPr>
            <a:lvl5pPr marL="2057349"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5pPr>
            <a:lvl6pPr marL="2514537"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726"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8914"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103"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marL="571486" marR="0" lvl="0" indent="-571486" algn="l" defTabSz="914377"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altLang="zh-TW"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Arial" panose="020B0604020202020204" pitchFamily="34" charset="0"/>
              </a:rPr>
              <a:t>SQL </a:t>
            </a:r>
            <a:r>
              <a:rPr kumimoji="0" lang="zh-TW" altLang="en-US"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Arial" panose="020B0604020202020204" pitchFamily="34" charset="0"/>
              </a:rPr>
              <a:t>編輯器畫面簡介。</a:t>
            </a:r>
            <a:r>
              <a:rPr kumimoji="0" lang="zh-TW" altLang="en-US"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a:t>
            </a:r>
            <a:endParaRPr kumimoji="0" lang="zh-TW" altLang="en-US" sz="32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grpSp>
        <p:nvGrpSpPr>
          <p:cNvPr id="16" name="群組 15">
            <a:extLst>
              <a:ext uri="{FF2B5EF4-FFF2-40B4-BE49-F238E27FC236}">
                <a16:creationId xmlns:a16="http://schemas.microsoft.com/office/drawing/2014/main" id="{979C0CBE-BF4D-4AFD-AFA7-3FF88ACFC47D}"/>
              </a:ext>
            </a:extLst>
          </p:cNvPr>
          <p:cNvGrpSpPr/>
          <p:nvPr/>
        </p:nvGrpSpPr>
        <p:grpSpPr>
          <a:xfrm>
            <a:off x="480449" y="1728362"/>
            <a:ext cx="10455749" cy="4720458"/>
            <a:chOff x="480449" y="1728362"/>
            <a:chExt cx="10455749" cy="4720458"/>
          </a:xfrm>
        </p:grpSpPr>
        <p:pic>
          <p:nvPicPr>
            <p:cNvPr id="11" name="圖片 10">
              <a:extLst>
                <a:ext uri="{FF2B5EF4-FFF2-40B4-BE49-F238E27FC236}">
                  <a16:creationId xmlns:a16="http://schemas.microsoft.com/office/drawing/2014/main" id="{DD9B687C-A7BF-4E97-BB43-8AF0D78E067D}"/>
                </a:ext>
              </a:extLst>
            </p:cNvPr>
            <p:cNvPicPr>
              <a:picLocks noChangeAspect="1"/>
            </p:cNvPicPr>
            <p:nvPr/>
          </p:nvPicPr>
          <p:blipFill>
            <a:blip r:embed="rId2"/>
            <a:stretch>
              <a:fillRect/>
            </a:stretch>
          </p:blipFill>
          <p:spPr>
            <a:xfrm>
              <a:off x="480449" y="1728362"/>
              <a:ext cx="7596751" cy="4720458"/>
            </a:xfrm>
            <a:prstGeom prst="rect">
              <a:avLst/>
            </a:prstGeom>
            <a:ln>
              <a:solidFill>
                <a:schemeClr val="accent1"/>
              </a:solidFill>
            </a:ln>
          </p:spPr>
        </p:pic>
        <p:grpSp>
          <p:nvGrpSpPr>
            <p:cNvPr id="15" name="群組 14"/>
            <p:cNvGrpSpPr/>
            <p:nvPr/>
          </p:nvGrpSpPr>
          <p:grpSpPr>
            <a:xfrm>
              <a:off x="480449" y="1938904"/>
              <a:ext cx="3870873" cy="347987"/>
              <a:chOff x="-6223226" y="1151221"/>
              <a:chExt cx="4441035" cy="399245"/>
            </a:xfrm>
          </p:grpSpPr>
          <p:sp>
            <p:nvSpPr>
              <p:cNvPr id="8" name="矩形 7"/>
              <p:cNvSpPr/>
              <p:nvPr/>
            </p:nvSpPr>
            <p:spPr>
              <a:xfrm>
                <a:off x="-6223226" y="1164081"/>
                <a:ext cx="1364507" cy="240922"/>
              </a:xfrm>
              <a:prstGeom prst="rect">
                <a:avLst/>
              </a:prstGeom>
              <a:noFill/>
              <a:ln w="28575">
                <a:solidFill>
                  <a:srgbClr val="F33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569" b="0" i="0" u="none" strike="noStrike" kern="1200" cap="none" spc="0" normalizeH="0" baseline="0" noProof="0">
                  <a:ln>
                    <a:noFill/>
                  </a:ln>
                  <a:noFill/>
                  <a:effectLst/>
                  <a:uLnTx/>
                  <a:uFillTx/>
                  <a:latin typeface="Segoe UI"/>
                  <a:ea typeface="+mn-ea"/>
                  <a:cs typeface="+mn-cs"/>
                </a:endParaRPr>
              </a:p>
            </p:txBody>
          </p:sp>
          <p:sp>
            <p:nvSpPr>
              <p:cNvPr id="5" name="矩形圖說文字 4"/>
              <p:cNvSpPr/>
              <p:nvPr/>
            </p:nvSpPr>
            <p:spPr>
              <a:xfrm>
                <a:off x="-4597442" y="1151221"/>
                <a:ext cx="2815251" cy="399245"/>
              </a:xfrm>
              <a:prstGeom prst="wedgeRectCallout">
                <a:avLst>
                  <a:gd name="adj1" fmla="val -63713"/>
                  <a:gd name="adj2" fmla="val -119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569" b="0" i="0" u="none" strike="noStrike" kern="1200" cap="none" spc="0" normalizeH="0" baseline="0" noProof="0" dirty="0">
                    <a:ln>
                      <a:noFill/>
                    </a:ln>
                    <a:solidFill>
                      <a:prstClr val="white"/>
                    </a:solidFill>
                    <a:effectLst/>
                    <a:uLnTx/>
                    <a:uFillTx/>
                    <a:latin typeface="Segoe UI"/>
                    <a:ea typeface="+mn-ea"/>
                    <a:cs typeface="+mn-cs"/>
                  </a:rPr>
                  <a:t>名稱可改為 </a:t>
                </a:r>
                <a:r>
                  <a:rPr kumimoji="0" lang="en-US" altLang="zh-TW" sz="1569" b="0" i="0" u="none" strike="noStrike" kern="1200" cap="none" spc="0" normalizeH="0" baseline="0" noProof="0" dirty="0">
                    <a:ln>
                      <a:noFill/>
                    </a:ln>
                    <a:solidFill>
                      <a:prstClr val="white"/>
                    </a:solidFill>
                    <a:effectLst/>
                    <a:uLnTx/>
                    <a:uFillTx/>
                    <a:latin typeface="Segoe UI"/>
                    <a:ea typeface="+mn-ea"/>
                    <a:cs typeface="+mn-cs"/>
                  </a:rPr>
                  <a:t>:</a:t>
                </a:r>
                <a:r>
                  <a:rPr kumimoji="0" lang="zh-CN" altLang="en-US" sz="1569" b="0" i="0" u="none" strike="noStrike" kern="1200" cap="none" spc="0" normalizeH="0" baseline="0" noProof="0" dirty="0">
                    <a:ln>
                      <a:noFill/>
                    </a:ln>
                    <a:solidFill>
                      <a:prstClr val="white"/>
                    </a:solidFill>
                    <a:effectLst/>
                    <a:uLnTx/>
                    <a:uFillTx/>
                    <a:latin typeface="Segoe UI"/>
                    <a:ea typeface="+mn-ea"/>
                    <a:cs typeface="+mn-cs"/>
                  </a:rPr>
                  <a:t>訂單明細</a:t>
                </a:r>
                <a:endParaRPr kumimoji="0" lang="zh-TW" altLang="en-US" sz="1569" b="1"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13" name="群組 12">
              <a:extLst>
                <a:ext uri="{FF2B5EF4-FFF2-40B4-BE49-F238E27FC236}">
                  <a16:creationId xmlns:a16="http://schemas.microsoft.com/office/drawing/2014/main" id="{D8E50BD3-4AC7-49BA-9EC4-5EFCC5ED9DF8}"/>
                </a:ext>
              </a:extLst>
            </p:cNvPr>
            <p:cNvGrpSpPr/>
            <p:nvPr/>
          </p:nvGrpSpPr>
          <p:grpSpPr>
            <a:xfrm>
              <a:off x="5618922" y="2381153"/>
              <a:ext cx="5317276" cy="1764690"/>
              <a:chOff x="5618922" y="2381153"/>
              <a:chExt cx="5317276" cy="1764690"/>
            </a:xfrm>
          </p:grpSpPr>
          <p:pic>
            <p:nvPicPr>
              <p:cNvPr id="3" name="圖片 2">
                <a:extLst>
                  <a:ext uri="{FF2B5EF4-FFF2-40B4-BE49-F238E27FC236}">
                    <a16:creationId xmlns:a16="http://schemas.microsoft.com/office/drawing/2014/main" id="{1C20B024-36DC-480F-B91A-41BB98C67762}"/>
                  </a:ext>
                </a:extLst>
              </p:cNvPr>
              <p:cNvPicPr>
                <a:picLocks noChangeAspect="1"/>
              </p:cNvPicPr>
              <p:nvPr/>
            </p:nvPicPr>
            <p:blipFill>
              <a:blip r:embed="rId3"/>
              <a:stretch>
                <a:fillRect/>
              </a:stretch>
            </p:blipFill>
            <p:spPr>
              <a:xfrm>
                <a:off x="6565947" y="3527223"/>
                <a:ext cx="4370251" cy="618620"/>
              </a:xfrm>
              <a:prstGeom prst="rect">
                <a:avLst/>
              </a:prstGeom>
              <a:ln>
                <a:solidFill>
                  <a:schemeClr val="accent1"/>
                </a:solidFill>
              </a:ln>
            </p:spPr>
          </p:pic>
          <p:sp>
            <p:nvSpPr>
              <p:cNvPr id="4" name="矩形 3">
                <a:extLst>
                  <a:ext uri="{FF2B5EF4-FFF2-40B4-BE49-F238E27FC236}">
                    <a16:creationId xmlns:a16="http://schemas.microsoft.com/office/drawing/2014/main" id="{24AE68D8-1341-4D76-BFF8-7BA1BD1F4F74}"/>
                  </a:ext>
                </a:extLst>
              </p:cNvPr>
              <p:cNvSpPr/>
              <p:nvPr/>
            </p:nvSpPr>
            <p:spPr>
              <a:xfrm>
                <a:off x="5618922" y="2381153"/>
                <a:ext cx="1669774" cy="197771"/>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Segoe UI"/>
                  <a:ea typeface="+mn-ea"/>
                  <a:cs typeface="+mn-cs"/>
                </a:endParaRPr>
              </a:p>
            </p:txBody>
          </p:sp>
          <p:cxnSp>
            <p:nvCxnSpPr>
              <p:cNvPr id="12" name="直線單箭頭接點 11">
                <a:extLst>
                  <a:ext uri="{FF2B5EF4-FFF2-40B4-BE49-F238E27FC236}">
                    <a16:creationId xmlns:a16="http://schemas.microsoft.com/office/drawing/2014/main" id="{CEFF8DAC-1920-4A7B-B1E7-0CBBC0F97204}"/>
                  </a:ext>
                </a:extLst>
              </p:cNvPr>
              <p:cNvCxnSpPr/>
              <p:nvPr/>
            </p:nvCxnSpPr>
            <p:spPr>
              <a:xfrm>
                <a:off x="7010400" y="2676939"/>
                <a:ext cx="278296" cy="7520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aphicFrame>
        <p:nvGraphicFramePr>
          <p:cNvPr id="2" name="表格 1">
            <a:extLst>
              <a:ext uri="{FF2B5EF4-FFF2-40B4-BE49-F238E27FC236}">
                <a16:creationId xmlns:a16="http://schemas.microsoft.com/office/drawing/2014/main" id="{8C4B4A93-5D03-4B2E-B0A9-8D75085F0427}"/>
              </a:ext>
            </a:extLst>
          </p:cNvPr>
          <p:cNvGraphicFramePr>
            <a:graphicFrameLocks noGrp="1"/>
          </p:cNvGraphicFramePr>
          <p:nvPr>
            <p:extLst/>
          </p:nvPr>
        </p:nvGraphicFramePr>
        <p:xfrm>
          <a:off x="5716325" y="4279076"/>
          <a:ext cx="6069496" cy="1854200"/>
        </p:xfrm>
        <a:graphic>
          <a:graphicData uri="http://schemas.openxmlformats.org/drawingml/2006/table">
            <a:tbl>
              <a:tblPr firstRow="1" bandRow="1">
                <a:tableStyleId>{5C22544A-7EE6-4342-B048-85BDC9FD1C3A}</a:tableStyleId>
              </a:tblPr>
              <a:tblGrid>
                <a:gridCol w="1298713">
                  <a:extLst>
                    <a:ext uri="{9D8B030D-6E8A-4147-A177-3AD203B41FA5}">
                      <a16:colId xmlns:a16="http://schemas.microsoft.com/office/drawing/2014/main" val="3383420017"/>
                    </a:ext>
                  </a:extLst>
                </a:gridCol>
                <a:gridCol w="4770783">
                  <a:extLst>
                    <a:ext uri="{9D8B030D-6E8A-4147-A177-3AD203B41FA5}">
                      <a16:colId xmlns:a16="http://schemas.microsoft.com/office/drawing/2014/main" val="803079738"/>
                    </a:ext>
                  </a:extLst>
                </a:gridCol>
              </a:tblGrid>
              <a:tr h="370840">
                <a:tc>
                  <a:txBody>
                    <a:bodyPr/>
                    <a:lstStyle/>
                    <a:p>
                      <a:r>
                        <a:rPr lang="zh-TW" altLang="en-US" dirty="0"/>
                        <a:t>頁籤</a:t>
                      </a:r>
                    </a:p>
                  </a:txBody>
                  <a:tcPr/>
                </a:tc>
                <a:tc>
                  <a:txBody>
                    <a:bodyPr/>
                    <a:lstStyle/>
                    <a:p>
                      <a:r>
                        <a:rPr lang="zh-TW" altLang="en-US" dirty="0"/>
                        <a:t>內容</a:t>
                      </a:r>
                    </a:p>
                  </a:txBody>
                  <a:tcPr/>
                </a:tc>
                <a:extLst>
                  <a:ext uri="{0D108BD9-81ED-4DB2-BD59-A6C34878D82A}">
                    <a16:rowId xmlns:a16="http://schemas.microsoft.com/office/drawing/2014/main" val="3597499028"/>
                  </a:ext>
                </a:extLst>
              </a:tr>
              <a:tr h="370840">
                <a:tc>
                  <a:txBody>
                    <a:bodyPr/>
                    <a:lstStyle/>
                    <a:p>
                      <a:r>
                        <a:rPr lang="zh-TW" altLang="en-US" dirty="0"/>
                        <a:t>規格</a:t>
                      </a:r>
                    </a:p>
                  </a:txBody>
                  <a:tcPr/>
                </a:tc>
                <a:tc>
                  <a:txBody>
                    <a:bodyPr/>
                    <a:lstStyle/>
                    <a:p>
                      <a:r>
                        <a:rPr lang="zh-TW" altLang="en-US" dirty="0"/>
                        <a:t>查詢中條件、欄位及系統相關變數</a:t>
                      </a:r>
                    </a:p>
                  </a:txBody>
                  <a:tcPr/>
                </a:tc>
                <a:extLst>
                  <a:ext uri="{0D108BD9-81ED-4DB2-BD59-A6C34878D82A}">
                    <a16:rowId xmlns:a16="http://schemas.microsoft.com/office/drawing/2014/main" val="1936148548"/>
                  </a:ext>
                </a:extLst>
              </a:tr>
              <a:tr h="370840">
                <a:tc>
                  <a:txBody>
                    <a:bodyPr/>
                    <a:lstStyle/>
                    <a:p>
                      <a:r>
                        <a:rPr lang="zh-TW" altLang="en-US" dirty="0"/>
                        <a:t>函式</a:t>
                      </a:r>
                    </a:p>
                  </a:txBody>
                  <a:tcPr/>
                </a:tc>
                <a:tc>
                  <a:txBody>
                    <a:bodyPr/>
                    <a:lstStyle/>
                    <a:p>
                      <a:r>
                        <a:rPr lang="en-US" altLang="zh-TW" dirty="0"/>
                        <a:t>Smart Query</a:t>
                      </a:r>
                      <a:r>
                        <a:rPr lang="zh-TW" altLang="en-US" dirty="0"/>
                        <a:t>中提供的各種函式。</a:t>
                      </a:r>
                    </a:p>
                  </a:txBody>
                  <a:tcPr/>
                </a:tc>
                <a:extLst>
                  <a:ext uri="{0D108BD9-81ED-4DB2-BD59-A6C34878D82A}">
                    <a16:rowId xmlns:a16="http://schemas.microsoft.com/office/drawing/2014/main" val="1114462954"/>
                  </a:ext>
                </a:extLst>
              </a:tr>
              <a:tr h="370840">
                <a:tc>
                  <a:txBody>
                    <a:bodyPr/>
                    <a:lstStyle/>
                    <a:p>
                      <a:r>
                        <a:rPr lang="en-US" altLang="zh-TW" dirty="0"/>
                        <a:t>SQL </a:t>
                      </a:r>
                      <a:r>
                        <a:rPr lang="zh-TW" altLang="en-US" dirty="0"/>
                        <a:t>函式</a:t>
                      </a:r>
                    </a:p>
                  </a:txBody>
                  <a:tcPr/>
                </a:tc>
                <a:tc>
                  <a:txBody>
                    <a:bodyPr/>
                    <a:lstStyle/>
                    <a:p>
                      <a:r>
                        <a:rPr lang="en-US" altLang="zh-TW" dirty="0"/>
                        <a:t>SQL </a:t>
                      </a:r>
                      <a:r>
                        <a:rPr lang="zh-TW" altLang="en-US" dirty="0"/>
                        <a:t>相關函式</a:t>
                      </a:r>
                    </a:p>
                  </a:txBody>
                  <a:tcPr/>
                </a:tc>
                <a:extLst>
                  <a:ext uri="{0D108BD9-81ED-4DB2-BD59-A6C34878D82A}">
                    <a16:rowId xmlns:a16="http://schemas.microsoft.com/office/drawing/2014/main" val="1025918523"/>
                  </a:ext>
                </a:extLst>
              </a:tr>
              <a:tr h="370840">
                <a:tc>
                  <a:txBody>
                    <a:bodyPr/>
                    <a:lstStyle/>
                    <a:p>
                      <a:r>
                        <a:rPr lang="zh-TW" altLang="en-US" dirty="0"/>
                        <a:t>資料表</a:t>
                      </a:r>
                    </a:p>
                  </a:txBody>
                  <a:tcPr/>
                </a:tc>
                <a:tc>
                  <a:txBody>
                    <a:bodyPr/>
                    <a:lstStyle/>
                    <a:p>
                      <a:r>
                        <a:rPr lang="zh-TW" altLang="en-US" dirty="0"/>
                        <a:t>選擇的資料庫中，所有可使用的</a:t>
                      </a:r>
                      <a:r>
                        <a:rPr lang="en-US" altLang="zh-TW" dirty="0"/>
                        <a:t>Table</a:t>
                      </a:r>
                      <a:r>
                        <a:rPr lang="zh-TW" altLang="en-US" dirty="0"/>
                        <a:t>及欄位</a:t>
                      </a:r>
                    </a:p>
                  </a:txBody>
                  <a:tcPr/>
                </a:tc>
                <a:extLst>
                  <a:ext uri="{0D108BD9-81ED-4DB2-BD59-A6C34878D82A}">
                    <a16:rowId xmlns:a16="http://schemas.microsoft.com/office/drawing/2014/main" val="4038530884"/>
                  </a:ext>
                </a:extLst>
              </a:tr>
            </a:tbl>
          </a:graphicData>
        </a:graphic>
      </p:graphicFrame>
    </p:spTree>
    <p:extLst>
      <p:ext uri="{BB962C8B-B14F-4D97-AF65-F5344CB8AC3E}">
        <p14:creationId xmlns:p14="http://schemas.microsoft.com/office/powerpoint/2010/main" val="9623350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標題 2"/>
          <p:cNvSpPr>
            <a:spLocks noGrp="1"/>
          </p:cNvSpPr>
          <p:nvPr>
            <p:ph type="title"/>
          </p:nvPr>
        </p:nvSpPr>
        <p:spPr/>
        <p:txBody>
          <a:bodyPr>
            <a:normAutofit/>
          </a:bodyPr>
          <a:lstStyle/>
          <a:p>
            <a:r>
              <a:rPr lang="zh-TW" altLang="en-US" sz="3600" dirty="0"/>
              <a:t>新增</a:t>
            </a:r>
            <a:r>
              <a:rPr lang="en-US" altLang="zh-TW" sz="3600" dirty="0"/>
              <a:t>Query</a:t>
            </a:r>
            <a:endParaRPr lang="zh-TW" altLang="en-US" sz="3600" dirty="0"/>
          </a:p>
        </p:txBody>
      </p:sp>
      <p:sp>
        <p:nvSpPr>
          <p:cNvPr id="7" name="投影片編號版面配置區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60EDB8-5305-433F-BE41-D7A86D811DB3}" type="slidenum">
              <a:rPr kumimoji="0" lang="en-US" altLang="zh-TW"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TW" altLang="en-US"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20" name="內容版面配置區 1">
            <a:extLst>
              <a:ext uri="{FF2B5EF4-FFF2-40B4-BE49-F238E27FC236}">
                <a16:creationId xmlns:a16="http://schemas.microsoft.com/office/drawing/2014/main" id="{D0F29724-B88E-4134-BA24-8EC5702BB476}"/>
              </a:ext>
            </a:extLst>
          </p:cNvPr>
          <p:cNvSpPr txBox="1">
            <a:spLocks/>
          </p:cNvSpPr>
          <p:nvPr/>
        </p:nvSpPr>
        <p:spPr>
          <a:xfrm>
            <a:off x="480449" y="1003251"/>
            <a:ext cx="10471752" cy="5477062"/>
          </a:xfrm>
          <a:prstGeom prst="rect">
            <a:avLst/>
          </a:prstGeom>
        </p:spPr>
        <p:txBody>
          <a:bodyPr vert="horz" lIns="91440" tIns="45720" rIns="91440" bIns="45720" rtlCol="0">
            <a:noAutofit/>
          </a:bodyPr>
          <a:lstStyle>
            <a:lvl1pPr marL="571486" indent="-571486" algn="l" defTabSz="914377" rtl="0" eaLnBrk="1" latinLnBrk="0" hangingPunct="1">
              <a:lnSpc>
                <a:spcPct val="150000"/>
              </a:lnSpc>
              <a:spcBef>
                <a:spcPts val="0"/>
              </a:spcBef>
              <a:spcAft>
                <a:spcPts val="0"/>
              </a:spcAft>
              <a:buFont typeface="Arial" panose="020B0604020202020204" pitchFamily="34" charset="0"/>
              <a:buChar char="•"/>
              <a:defRPr lang="zh-TW" sz="3600" kern="1200" spc="0">
                <a:solidFill>
                  <a:schemeClr val="tx1"/>
                </a:solidFill>
                <a:latin typeface="標楷體" panose="03000509000000000000" pitchFamily="65" charset="-120"/>
                <a:ea typeface="標楷體" panose="03000509000000000000" pitchFamily="65" charset="-120"/>
                <a:cs typeface="+mn-cs"/>
              </a:defRPr>
            </a:lvl1pPr>
            <a:lvl2pPr marL="685783" indent="-228594" algn="l" defTabSz="914377" rtl="0" eaLnBrk="1" latinLnBrk="0" hangingPunct="1">
              <a:lnSpc>
                <a:spcPct val="150000"/>
              </a:lnSpc>
              <a:spcBef>
                <a:spcPts val="0"/>
              </a:spcBef>
              <a:spcAft>
                <a:spcPts val="0"/>
              </a:spcAft>
              <a:buFont typeface="Arial" panose="020B0604020202020204" pitchFamily="34" charset="0"/>
              <a:buChar char="•"/>
              <a:defRPr lang="zh-TW" sz="2800" kern="1200">
                <a:solidFill>
                  <a:schemeClr val="tx1"/>
                </a:solidFill>
                <a:latin typeface="標楷體" panose="03000509000000000000" pitchFamily="65" charset="-120"/>
                <a:ea typeface="標楷體" panose="03000509000000000000" pitchFamily="65" charset="-120"/>
                <a:cs typeface="+mn-cs"/>
              </a:defRPr>
            </a:lvl2pPr>
            <a:lvl3pPr marL="1142971"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3pPr>
            <a:lvl4pPr marL="1600160"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4pPr>
            <a:lvl5pPr marL="2057349"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5pPr>
            <a:lvl6pPr marL="2514537"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726"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8914"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103"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marL="0" marR="0" lvl="0" indent="0" algn="l" defTabSz="914377"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TW"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5.</a:t>
            </a:r>
            <a:r>
              <a:rPr kumimoji="0" lang="zh-TW" altLang="en-US"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新增</a:t>
            </a:r>
            <a:r>
              <a:rPr kumimoji="0" lang="en-US" altLang="zh-TW"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Query</a:t>
            </a:r>
            <a:r>
              <a:rPr kumimoji="0" lang="zh-TW" altLang="en-US"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名稱：</a:t>
            </a:r>
            <a:r>
              <a:rPr kumimoji="0" lang="en-US" altLang="zh-TW" sz="28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a:t>
            </a:r>
            <a:r>
              <a:rPr kumimoji="0" lang="zh-TW" altLang="en-US" sz="28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訂單明細</a:t>
            </a:r>
            <a:r>
              <a:rPr kumimoji="0" lang="en-US" altLang="zh-TW" sz="28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a:t>
            </a:r>
          </a:p>
          <a:p>
            <a:pPr marL="0" marR="0" lvl="0" indent="0" algn="l" defTabSz="914377"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TW"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6.</a:t>
            </a:r>
            <a:r>
              <a:rPr kumimoji="0" lang="zh-TW" altLang="en-US"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複製</a:t>
            </a:r>
            <a:r>
              <a:rPr kumimoji="0" lang="en-US" altLang="zh-TW"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SQ</a:t>
            </a:r>
            <a:r>
              <a:rPr kumimoji="0" lang="zh-TW" altLang="en-US"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上課資料</a:t>
            </a:r>
            <a:r>
              <a:rPr kumimoji="0" lang="en-US" altLang="zh-TW"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/oltp.txt</a:t>
            </a:r>
          </a:p>
          <a:p>
            <a:pPr marL="0" marR="0" lvl="0" indent="0" algn="l" defTabSz="914377"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TW"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7.</a:t>
            </a:r>
            <a:r>
              <a:rPr kumimoji="0" lang="zh-TW" altLang="en-US"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執行   測試</a:t>
            </a:r>
            <a:r>
              <a:rPr kumimoji="0" lang="en-US" altLang="zh-TW"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SQL</a:t>
            </a:r>
            <a:r>
              <a:rPr kumimoji="0" lang="zh-TW" altLang="en-US"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與法是否正確</a:t>
            </a:r>
            <a:endParaRPr kumimoji="0" lang="en-US" altLang="zh-TW"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pic>
        <p:nvPicPr>
          <p:cNvPr id="5" name="圖片 4"/>
          <p:cNvPicPr>
            <a:picLocks noChangeAspect="1"/>
          </p:cNvPicPr>
          <p:nvPr/>
        </p:nvPicPr>
        <p:blipFill>
          <a:blip r:embed="rId2"/>
          <a:stretch>
            <a:fillRect/>
          </a:stretch>
        </p:blipFill>
        <p:spPr>
          <a:xfrm>
            <a:off x="1757458" y="2570499"/>
            <a:ext cx="268288" cy="279953"/>
          </a:xfrm>
          <a:prstGeom prst="rect">
            <a:avLst/>
          </a:prstGeom>
          <a:ln>
            <a:solidFill>
              <a:schemeClr val="accent1"/>
            </a:solidFill>
          </a:ln>
        </p:spPr>
      </p:pic>
      <p:pic>
        <p:nvPicPr>
          <p:cNvPr id="2" name="圖片 1"/>
          <p:cNvPicPr>
            <a:picLocks noChangeAspect="1"/>
          </p:cNvPicPr>
          <p:nvPr/>
        </p:nvPicPr>
        <p:blipFill>
          <a:blip r:embed="rId3"/>
          <a:stretch>
            <a:fillRect/>
          </a:stretch>
        </p:blipFill>
        <p:spPr>
          <a:xfrm>
            <a:off x="5590044" y="1686651"/>
            <a:ext cx="6353041" cy="4125213"/>
          </a:xfrm>
          <a:prstGeom prst="rect">
            <a:avLst/>
          </a:prstGeom>
          <a:ln>
            <a:solidFill>
              <a:schemeClr val="accent1"/>
            </a:solidFill>
          </a:ln>
        </p:spPr>
      </p:pic>
    </p:spTree>
    <p:extLst>
      <p:ext uri="{BB962C8B-B14F-4D97-AF65-F5344CB8AC3E}">
        <p14:creationId xmlns:p14="http://schemas.microsoft.com/office/powerpoint/2010/main" val="28819618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stretch>
            <a:fillRect/>
          </a:stretch>
        </p:blipFill>
        <p:spPr>
          <a:xfrm>
            <a:off x="480854" y="1186588"/>
            <a:ext cx="10748962" cy="810223"/>
          </a:xfrm>
          <a:prstGeom prst="rect">
            <a:avLst/>
          </a:prstGeom>
        </p:spPr>
      </p:pic>
      <p:sp>
        <p:nvSpPr>
          <p:cNvPr id="3" name="投影片編號版面配置區 2"/>
          <p:cNvSpPr>
            <a:spLocks noGrp="1"/>
          </p:cNvSpPr>
          <p:nvPr>
            <p:ph type="sldNum" sz="quarter" idx="12"/>
          </p:nvPr>
        </p:nvSpPr>
        <p:spPr/>
        <p:txBody>
          <a:bodyPr/>
          <a:lstStyle/>
          <a:p>
            <a:fld id="{9860EDB8-5305-433F-BE41-D7A86D811DB3}" type="slidenum">
              <a:rPr lang="en-US" altLang="zh-TW" smtClean="0"/>
              <a:t>65</a:t>
            </a:fld>
            <a:endParaRPr lang="zh-TW" altLang="en-US"/>
          </a:p>
        </p:txBody>
      </p:sp>
      <p:sp>
        <p:nvSpPr>
          <p:cNvPr id="4" name="標題 3"/>
          <p:cNvSpPr>
            <a:spLocks noGrp="1"/>
          </p:cNvSpPr>
          <p:nvPr>
            <p:ph type="title"/>
          </p:nvPr>
        </p:nvSpPr>
        <p:spPr/>
        <p:txBody>
          <a:bodyPr/>
          <a:lstStyle/>
          <a:p>
            <a:r>
              <a:rPr lang="en-US" altLang="zh-TW" dirty="0"/>
              <a:t>SQL Editor</a:t>
            </a:r>
            <a:endParaRPr lang="zh-TW" altLang="en-US" dirty="0"/>
          </a:p>
        </p:txBody>
      </p:sp>
      <p:pic>
        <p:nvPicPr>
          <p:cNvPr id="7" name="圖片 6"/>
          <p:cNvPicPr>
            <a:picLocks noChangeAspect="1"/>
          </p:cNvPicPr>
          <p:nvPr/>
        </p:nvPicPr>
        <p:blipFill>
          <a:blip r:embed="rId3"/>
          <a:stretch>
            <a:fillRect/>
          </a:stretch>
        </p:blipFill>
        <p:spPr>
          <a:xfrm>
            <a:off x="556952" y="2056948"/>
            <a:ext cx="10672864" cy="4420348"/>
          </a:xfrm>
          <a:prstGeom prst="rect">
            <a:avLst/>
          </a:prstGeom>
        </p:spPr>
      </p:pic>
      <p:cxnSp>
        <p:nvCxnSpPr>
          <p:cNvPr id="9" name="直線單箭頭接點 8"/>
          <p:cNvCxnSpPr/>
          <p:nvPr/>
        </p:nvCxnSpPr>
        <p:spPr>
          <a:xfrm flipH="1">
            <a:off x="8628611" y="1932745"/>
            <a:ext cx="773083" cy="372316"/>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110140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CFBAA2AD-7F98-449E-AB1E-CB0BA3DF08B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60EDB8-5305-433F-BE41-D7A86D811DB3}" type="slidenum">
              <a:rPr kumimoji="0" lang="en-US" altLang="zh-TW"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TW" altLang="en-US"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4" name="標題 3">
            <a:extLst>
              <a:ext uri="{FF2B5EF4-FFF2-40B4-BE49-F238E27FC236}">
                <a16:creationId xmlns:a16="http://schemas.microsoft.com/office/drawing/2014/main" id="{7C632773-55A0-4C0E-A656-3F0C2815243C}"/>
              </a:ext>
            </a:extLst>
          </p:cNvPr>
          <p:cNvSpPr>
            <a:spLocks noGrp="1"/>
          </p:cNvSpPr>
          <p:nvPr>
            <p:ph type="title"/>
          </p:nvPr>
        </p:nvSpPr>
        <p:spPr/>
        <p:txBody>
          <a:bodyPr/>
          <a:lstStyle/>
          <a:p>
            <a:r>
              <a:rPr lang="zh-TW" altLang="en-US" dirty="0"/>
              <a:t>訂單明細</a:t>
            </a:r>
            <a:r>
              <a:rPr lang="en-US" altLang="zh-TW" dirty="0"/>
              <a:t>–</a:t>
            </a:r>
            <a:r>
              <a:rPr lang="zh-TW" altLang="en-US" dirty="0"/>
              <a:t>基本查詢結果</a:t>
            </a:r>
          </a:p>
        </p:txBody>
      </p:sp>
      <p:pic>
        <p:nvPicPr>
          <p:cNvPr id="5" name="圖片 4">
            <a:extLst>
              <a:ext uri="{FF2B5EF4-FFF2-40B4-BE49-F238E27FC236}">
                <a16:creationId xmlns:a16="http://schemas.microsoft.com/office/drawing/2014/main" id="{D03AEFF1-1E77-4A8E-8A51-36BA9BCF9D12}"/>
              </a:ext>
            </a:extLst>
          </p:cNvPr>
          <p:cNvPicPr>
            <a:picLocks noChangeAspect="1"/>
          </p:cNvPicPr>
          <p:nvPr/>
        </p:nvPicPr>
        <p:blipFill rotWithShape="1">
          <a:blip r:embed="rId2"/>
          <a:srcRect r="7258"/>
          <a:stretch/>
        </p:blipFill>
        <p:spPr>
          <a:xfrm>
            <a:off x="739213" y="1207990"/>
            <a:ext cx="8994991" cy="5211228"/>
          </a:xfrm>
          <a:prstGeom prst="rect">
            <a:avLst/>
          </a:prstGeom>
          <a:ln>
            <a:solidFill>
              <a:schemeClr val="accent1"/>
            </a:solidFill>
          </a:ln>
        </p:spPr>
      </p:pic>
    </p:spTree>
    <p:extLst>
      <p:ext uri="{BB962C8B-B14F-4D97-AF65-F5344CB8AC3E}">
        <p14:creationId xmlns:p14="http://schemas.microsoft.com/office/powerpoint/2010/main" val="36305342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480448" y="1207864"/>
            <a:ext cx="10749367" cy="4825093"/>
          </a:xfrm>
        </p:spPr>
        <p:txBody>
          <a:bodyPr/>
          <a:lstStyle/>
          <a:p>
            <a:pPr marL="0" lvl="0" indent="0">
              <a:buNone/>
              <a:defRPr/>
            </a:pPr>
            <a:r>
              <a:rPr lang="zh-TW" altLang="en-US" sz="2800" dirty="0">
                <a:solidFill>
                  <a:prstClr val="black"/>
                </a:solidFill>
                <a:cs typeface="Arial" panose="020B0604020202020204" pitchFamily="34" charset="0"/>
              </a:rPr>
              <a:t>選擇</a:t>
            </a:r>
            <a:r>
              <a:rPr lang="en-US" altLang="zh-TW" sz="2800" dirty="0">
                <a:solidFill>
                  <a:prstClr val="black"/>
                </a:solidFill>
                <a:cs typeface="Arial" panose="020B0604020202020204" pitchFamily="34" charset="0"/>
              </a:rPr>
              <a:t>OLTP</a:t>
            </a:r>
            <a:r>
              <a:rPr lang="zh-TW" altLang="en-US" sz="2800" dirty="0">
                <a:solidFill>
                  <a:prstClr val="black"/>
                </a:solidFill>
                <a:cs typeface="Arial" panose="020B0604020202020204" pitchFamily="34" charset="0"/>
              </a:rPr>
              <a:t>資料來源</a:t>
            </a:r>
          </a:p>
          <a:p>
            <a:pPr marL="0" lvl="0" indent="0">
              <a:buNone/>
              <a:defRPr/>
            </a:pPr>
            <a:r>
              <a:rPr lang="zh-TW" altLang="en-US" sz="2800" dirty="0">
                <a:solidFill>
                  <a:prstClr val="black"/>
                </a:solidFill>
                <a:cs typeface="Arial" panose="020B0604020202020204" pitchFamily="34" charset="0"/>
              </a:rPr>
              <a:t>在資料庫選單中下拉選擇為</a:t>
            </a:r>
            <a:r>
              <a:rPr lang="en-US" altLang="zh-TW" sz="2800" dirty="0">
                <a:solidFill>
                  <a:prstClr val="black"/>
                </a:solidFill>
                <a:cs typeface="Arial" panose="020B0604020202020204" pitchFamily="34" charset="0"/>
              </a:rPr>
              <a:t>”Sample”</a:t>
            </a:r>
            <a:r>
              <a:rPr lang="zh-TW" altLang="en-US" sz="2800" dirty="0">
                <a:solidFill>
                  <a:prstClr val="black"/>
                </a:solidFill>
                <a:cs typeface="Arial" panose="020B0604020202020204" pitchFamily="34" charset="0"/>
              </a:rPr>
              <a:t>連線。</a:t>
            </a:r>
            <a:endParaRPr lang="en-US" altLang="zh-TW" sz="2800" dirty="0">
              <a:solidFill>
                <a:prstClr val="black"/>
              </a:solidFill>
              <a:cs typeface="Arial" panose="020B0604020202020204" pitchFamily="34" charset="0"/>
            </a:endParaRPr>
          </a:p>
          <a:p>
            <a:pPr marL="0" lvl="0" indent="0">
              <a:buNone/>
              <a:defRPr/>
            </a:pPr>
            <a:endParaRPr lang="zh-TW" altLang="en-US" dirty="0"/>
          </a:p>
        </p:txBody>
      </p:sp>
      <p:sp>
        <p:nvSpPr>
          <p:cNvPr id="3" name="投影片編號版面配置區 2"/>
          <p:cNvSpPr>
            <a:spLocks noGrp="1"/>
          </p:cNvSpPr>
          <p:nvPr>
            <p:ph type="sldNum" sz="quarter" idx="12"/>
          </p:nvPr>
        </p:nvSpPr>
        <p:spPr/>
        <p:txBody>
          <a:bodyPr/>
          <a:lstStyle/>
          <a:p>
            <a:fld id="{9860EDB8-5305-433F-BE41-D7A86D811DB3}" type="slidenum">
              <a:rPr lang="en-US" altLang="zh-TW" smtClean="0"/>
              <a:t>67</a:t>
            </a:fld>
            <a:endParaRPr lang="zh-TW" altLang="en-US"/>
          </a:p>
        </p:txBody>
      </p:sp>
      <p:sp>
        <p:nvSpPr>
          <p:cNvPr id="4" name="標題 3"/>
          <p:cNvSpPr>
            <a:spLocks noGrp="1"/>
          </p:cNvSpPr>
          <p:nvPr>
            <p:ph type="title"/>
          </p:nvPr>
        </p:nvSpPr>
        <p:spPr/>
        <p:txBody>
          <a:bodyPr/>
          <a:lstStyle/>
          <a:p>
            <a:r>
              <a:rPr lang="zh-TW" altLang="en-US" dirty="0"/>
              <a:t>補充說明：</a:t>
            </a:r>
            <a:r>
              <a:rPr lang="en-US" altLang="zh-TW" dirty="0"/>
              <a:t>Stored-Procedure</a:t>
            </a:r>
            <a:r>
              <a:rPr lang="zh-TW" altLang="en-US" dirty="0"/>
              <a:t>範例</a:t>
            </a:r>
          </a:p>
        </p:txBody>
      </p:sp>
      <p:pic>
        <p:nvPicPr>
          <p:cNvPr id="5" name="圖片 4">
            <a:extLst>
              <a:ext uri="{FF2B5EF4-FFF2-40B4-BE49-F238E27FC236}">
                <a16:creationId xmlns:a16="http://schemas.microsoft.com/office/drawing/2014/main" id="{D7309572-6816-41D2-A9B6-4FA4BA54E05C}"/>
              </a:ext>
            </a:extLst>
          </p:cNvPr>
          <p:cNvPicPr>
            <a:picLocks noChangeAspect="1"/>
          </p:cNvPicPr>
          <p:nvPr/>
        </p:nvPicPr>
        <p:blipFill>
          <a:blip r:embed="rId2"/>
          <a:stretch>
            <a:fillRect/>
          </a:stretch>
        </p:blipFill>
        <p:spPr>
          <a:xfrm>
            <a:off x="283228" y="2892829"/>
            <a:ext cx="3965188" cy="2926080"/>
          </a:xfrm>
          <a:prstGeom prst="rect">
            <a:avLst/>
          </a:prstGeom>
          <a:ln>
            <a:solidFill>
              <a:schemeClr val="accent1"/>
            </a:solidFill>
          </a:ln>
        </p:spPr>
      </p:pic>
      <p:sp>
        <p:nvSpPr>
          <p:cNvPr id="6" name="向右箭號 5"/>
          <p:cNvSpPr/>
          <p:nvPr/>
        </p:nvSpPr>
        <p:spPr>
          <a:xfrm>
            <a:off x="4386611" y="3858025"/>
            <a:ext cx="514883" cy="631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7" name="圖片 6"/>
          <p:cNvPicPr>
            <a:picLocks noChangeAspect="1"/>
          </p:cNvPicPr>
          <p:nvPr/>
        </p:nvPicPr>
        <p:blipFill>
          <a:blip r:embed="rId3"/>
          <a:stretch>
            <a:fillRect/>
          </a:stretch>
        </p:blipFill>
        <p:spPr>
          <a:xfrm>
            <a:off x="5270547" y="2892829"/>
            <a:ext cx="2396265" cy="2863229"/>
          </a:xfrm>
          <a:prstGeom prst="rect">
            <a:avLst/>
          </a:prstGeom>
          <a:ln>
            <a:solidFill>
              <a:srgbClr val="00B0F0"/>
            </a:solidFill>
          </a:ln>
        </p:spPr>
      </p:pic>
      <p:pic>
        <p:nvPicPr>
          <p:cNvPr id="8" name="圖片 7"/>
          <p:cNvPicPr>
            <a:picLocks noChangeAspect="1"/>
          </p:cNvPicPr>
          <p:nvPr/>
        </p:nvPicPr>
        <p:blipFill>
          <a:blip r:embed="rId4"/>
          <a:stretch>
            <a:fillRect/>
          </a:stretch>
        </p:blipFill>
        <p:spPr>
          <a:xfrm>
            <a:off x="8886460" y="2892829"/>
            <a:ext cx="2875413" cy="2863229"/>
          </a:xfrm>
          <a:prstGeom prst="rect">
            <a:avLst/>
          </a:prstGeom>
        </p:spPr>
      </p:pic>
      <p:sp>
        <p:nvSpPr>
          <p:cNvPr id="9" name="向右箭號 8"/>
          <p:cNvSpPr/>
          <p:nvPr/>
        </p:nvSpPr>
        <p:spPr>
          <a:xfrm>
            <a:off x="8096960" y="3858025"/>
            <a:ext cx="514883" cy="631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9775230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rotWithShape="1">
          <a:blip r:embed="rId2"/>
          <a:srcRect t="949"/>
          <a:stretch/>
        </p:blipFill>
        <p:spPr>
          <a:xfrm>
            <a:off x="1180536" y="1779870"/>
            <a:ext cx="8595229" cy="3681081"/>
          </a:xfrm>
          <a:prstGeom prst="rect">
            <a:avLst/>
          </a:prstGeom>
          <a:ln>
            <a:solidFill>
              <a:srgbClr val="00B0F0"/>
            </a:solidFill>
          </a:ln>
        </p:spPr>
      </p:pic>
      <p:sp>
        <p:nvSpPr>
          <p:cNvPr id="3" name="投影片編號版面配置區 2"/>
          <p:cNvSpPr>
            <a:spLocks noGrp="1"/>
          </p:cNvSpPr>
          <p:nvPr>
            <p:ph type="sldNum" sz="quarter" idx="12"/>
          </p:nvPr>
        </p:nvSpPr>
        <p:spPr/>
        <p:txBody>
          <a:bodyPr/>
          <a:lstStyle/>
          <a:p>
            <a:fld id="{9860EDB8-5305-433F-BE41-D7A86D811DB3}" type="slidenum">
              <a:rPr lang="en-US" altLang="zh-TW" smtClean="0"/>
              <a:t>68</a:t>
            </a:fld>
            <a:endParaRPr lang="zh-TW" altLang="en-US"/>
          </a:p>
        </p:txBody>
      </p:sp>
      <p:sp>
        <p:nvSpPr>
          <p:cNvPr id="4" name="標題 3"/>
          <p:cNvSpPr>
            <a:spLocks noGrp="1"/>
          </p:cNvSpPr>
          <p:nvPr>
            <p:ph type="title"/>
          </p:nvPr>
        </p:nvSpPr>
        <p:spPr/>
        <p:txBody>
          <a:bodyPr/>
          <a:lstStyle/>
          <a:p>
            <a:r>
              <a:rPr lang="en-US" altLang="zh-TW" dirty="0"/>
              <a:t>Stored-Procedure </a:t>
            </a:r>
            <a:r>
              <a:rPr lang="zh-TW" altLang="en-US" dirty="0"/>
              <a:t>查詢結果</a:t>
            </a:r>
            <a:r>
              <a:rPr lang="en-US" altLang="zh-TW" dirty="0"/>
              <a:t> </a:t>
            </a:r>
            <a:endParaRPr lang="zh-TW" altLang="en-US" dirty="0"/>
          </a:p>
        </p:txBody>
      </p:sp>
    </p:spTree>
    <p:extLst>
      <p:ext uri="{BB962C8B-B14F-4D97-AF65-F5344CB8AC3E}">
        <p14:creationId xmlns:p14="http://schemas.microsoft.com/office/powerpoint/2010/main" val="8773043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E3F3EB2C-5C62-422D-973C-B51896C2092B}"/>
              </a:ext>
            </a:extLst>
          </p:cNvPr>
          <p:cNvSpPr>
            <a:spLocks noGrp="1"/>
          </p:cNvSpPr>
          <p:nvPr>
            <p:ph type="sldNum" sz="quarter" idx="12"/>
          </p:nvPr>
        </p:nvSpPr>
        <p:spPr/>
        <p:txBody>
          <a:bodyPr/>
          <a:lstStyle/>
          <a:p>
            <a:fld id="{9860EDB8-5305-433F-BE41-D7A86D811DB3}" type="slidenum">
              <a:rPr lang="en-US" altLang="zh-TW" smtClean="0"/>
              <a:t>69</a:t>
            </a:fld>
            <a:endParaRPr lang="zh-TW" altLang="en-US"/>
          </a:p>
        </p:txBody>
      </p:sp>
      <p:sp>
        <p:nvSpPr>
          <p:cNvPr id="4" name="標題 3">
            <a:extLst>
              <a:ext uri="{FF2B5EF4-FFF2-40B4-BE49-F238E27FC236}">
                <a16:creationId xmlns:a16="http://schemas.microsoft.com/office/drawing/2014/main" id="{699A2D9C-3D03-4713-8C77-B47B76A9E0DF}"/>
              </a:ext>
            </a:extLst>
          </p:cNvPr>
          <p:cNvSpPr>
            <a:spLocks noGrp="1"/>
          </p:cNvSpPr>
          <p:nvPr>
            <p:ph type="title"/>
          </p:nvPr>
        </p:nvSpPr>
        <p:spPr/>
        <p:txBody>
          <a:bodyPr/>
          <a:lstStyle/>
          <a:p>
            <a:r>
              <a:rPr lang="zh-TW" altLang="en-US" dirty="0"/>
              <a:t>大綱</a:t>
            </a:r>
          </a:p>
        </p:txBody>
      </p:sp>
      <p:sp>
        <p:nvSpPr>
          <p:cNvPr id="5" name="文字方塊 4">
            <a:extLst>
              <a:ext uri="{FF2B5EF4-FFF2-40B4-BE49-F238E27FC236}">
                <a16:creationId xmlns:a16="http://schemas.microsoft.com/office/drawing/2014/main" id="{3DB9E44A-C75E-44C5-912D-1284E1E8077D}"/>
              </a:ext>
            </a:extLst>
          </p:cNvPr>
          <p:cNvSpPr txBox="1"/>
          <p:nvPr/>
        </p:nvSpPr>
        <p:spPr>
          <a:xfrm>
            <a:off x="480449" y="1241571"/>
            <a:ext cx="9845237" cy="5279587"/>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TW" altLang="en-US" sz="2800" dirty="0">
                <a:latin typeface="標楷體" panose="03000509000000000000" pitchFamily="65" charset="-120"/>
                <a:ea typeface="標楷體" panose="03000509000000000000" pitchFamily="65" charset="-120"/>
              </a:rPr>
              <a:t>報表設計 </a:t>
            </a:r>
            <a:endParaRPr lang="en-US" altLang="zh-TW" sz="2800" dirty="0">
              <a:latin typeface="標楷體" panose="03000509000000000000" pitchFamily="65" charset="-120"/>
              <a:ea typeface="標楷體" panose="03000509000000000000" pitchFamily="65" charset="-120"/>
            </a:endParaRPr>
          </a:p>
          <a:p>
            <a:pPr marL="742950" lvl="1" indent="-285750">
              <a:lnSpc>
                <a:spcPct val="150000"/>
              </a:lnSpc>
              <a:buFont typeface="Wingdings" panose="05000000000000000000" pitchFamily="2" charset="2"/>
              <a:buChar char="Ø"/>
            </a:pPr>
            <a:r>
              <a:rPr lang="zh-TW" altLang="en-US" sz="2400" dirty="0">
                <a:latin typeface="標楷體" panose="03000509000000000000" pitchFamily="65" charset="-120"/>
                <a:ea typeface="標楷體" panose="03000509000000000000" pitchFamily="65" charset="-120"/>
              </a:rPr>
              <a:t>條列式報表</a:t>
            </a:r>
            <a:endParaRPr lang="en-US" altLang="zh-TW" sz="2400" dirty="0">
              <a:latin typeface="標楷體" panose="03000509000000000000" pitchFamily="65" charset="-120"/>
              <a:ea typeface="標楷體" panose="03000509000000000000" pitchFamily="65" charset="-120"/>
            </a:endParaRPr>
          </a:p>
          <a:p>
            <a:pPr marL="742950" lvl="1" indent="-285750">
              <a:lnSpc>
                <a:spcPct val="150000"/>
              </a:lnSpc>
              <a:buFont typeface="Wingdings" panose="05000000000000000000" pitchFamily="2" charset="2"/>
              <a:buChar char="Ø"/>
            </a:pPr>
            <a:r>
              <a:rPr lang="zh-TW" altLang="en-US" sz="2400" dirty="0">
                <a:latin typeface="標楷體" panose="03000509000000000000" pitchFamily="65" charset="-120"/>
                <a:ea typeface="標楷體" panose="03000509000000000000" pitchFamily="65" charset="-120"/>
              </a:rPr>
              <a:t>群組式報表</a:t>
            </a:r>
            <a:endParaRPr lang="en-US" altLang="zh-TW" sz="2400" dirty="0">
              <a:latin typeface="標楷體" panose="03000509000000000000" pitchFamily="65" charset="-120"/>
              <a:ea typeface="標楷體" panose="03000509000000000000" pitchFamily="65" charset="-120"/>
            </a:endParaRPr>
          </a:p>
          <a:p>
            <a:pPr marL="742950" lvl="1" indent="-285750">
              <a:lnSpc>
                <a:spcPct val="150000"/>
              </a:lnSpc>
              <a:buFont typeface="Wingdings" panose="05000000000000000000" pitchFamily="2" charset="2"/>
              <a:buChar char="Ø"/>
            </a:pPr>
            <a:r>
              <a:rPr lang="zh-TW" altLang="en-US" sz="2400" dirty="0">
                <a:latin typeface="標楷體" panose="03000509000000000000" pitchFamily="65" charset="-120"/>
                <a:ea typeface="標楷體" panose="03000509000000000000" pitchFamily="65" charset="-120"/>
              </a:rPr>
              <a:t>統計圖表</a:t>
            </a:r>
            <a:endParaRPr lang="en-US" altLang="zh-TW" sz="2400" dirty="0">
              <a:latin typeface="標楷體" panose="03000509000000000000" pitchFamily="65" charset="-120"/>
              <a:ea typeface="標楷體" panose="03000509000000000000" pitchFamily="65" charset="-120"/>
            </a:endParaRPr>
          </a:p>
          <a:p>
            <a:pPr marL="742950" lvl="1" indent="-285750">
              <a:lnSpc>
                <a:spcPct val="150000"/>
              </a:lnSpc>
              <a:buFont typeface="Wingdings" panose="05000000000000000000" pitchFamily="2" charset="2"/>
              <a:buChar char="Ø"/>
            </a:pPr>
            <a:r>
              <a:rPr lang="zh-TW" altLang="en-US" sz="2400" dirty="0">
                <a:latin typeface="標楷體" panose="03000509000000000000" pitchFamily="65" charset="-120"/>
                <a:ea typeface="標楷體" panose="03000509000000000000" pitchFamily="65" charset="-120"/>
              </a:rPr>
              <a:t>其他功能設定</a:t>
            </a:r>
            <a:endParaRPr lang="en-US" altLang="zh-TW" sz="2400" dirty="0">
              <a:latin typeface="標楷體" panose="03000509000000000000" pitchFamily="65" charset="-120"/>
              <a:ea typeface="標楷體" panose="03000509000000000000" pitchFamily="65" charset="-120"/>
            </a:endParaRPr>
          </a:p>
          <a:p>
            <a:pPr marL="457200" indent="-457200">
              <a:lnSpc>
                <a:spcPct val="150000"/>
              </a:lnSpc>
              <a:buFont typeface="Wingdings" panose="05000000000000000000" pitchFamily="2" charset="2"/>
              <a:buChar char="l"/>
            </a:pPr>
            <a:r>
              <a:rPr lang="zh-TW" altLang="en-US" sz="2800" dirty="0">
                <a:latin typeface="標楷體" panose="03000509000000000000" pitchFamily="65" charset="-120"/>
                <a:ea typeface="標楷體" panose="03000509000000000000" pitchFamily="65" charset="-120"/>
              </a:rPr>
              <a:t>使用</a:t>
            </a:r>
            <a:r>
              <a:rPr lang="en-US" altLang="zh-TW" sz="2800" dirty="0">
                <a:latin typeface="標楷體" panose="03000509000000000000" pitchFamily="65" charset="-120"/>
                <a:ea typeface="標楷體" panose="03000509000000000000" pitchFamily="65" charset="-120"/>
              </a:rPr>
              <a:t>DW</a:t>
            </a:r>
            <a:r>
              <a:rPr lang="zh-TW" altLang="en-US" sz="2800" dirty="0">
                <a:latin typeface="標楷體" panose="03000509000000000000" pitchFamily="65" charset="-120"/>
                <a:ea typeface="標楷體" panose="03000509000000000000" pitchFamily="65" charset="-120"/>
              </a:rPr>
              <a:t>資料快速打造儀表板</a:t>
            </a:r>
            <a:endParaRPr lang="en-US" altLang="zh-TW" sz="2800" dirty="0">
              <a:latin typeface="標楷體" panose="03000509000000000000" pitchFamily="65" charset="-120"/>
              <a:ea typeface="標楷體" panose="03000509000000000000" pitchFamily="65" charset="-120"/>
            </a:endParaRPr>
          </a:p>
          <a:p>
            <a:pPr marL="742950" lvl="1" indent="-285750">
              <a:lnSpc>
                <a:spcPct val="150000"/>
              </a:lnSpc>
              <a:buFont typeface="Wingdings" panose="05000000000000000000" pitchFamily="2" charset="2"/>
              <a:buChar char="Ø"/>
            </a:pPr>
            <a:r>
              <a:rPr lang="zh-TW" altLang="en-US" sz="2400" dirty="0">
                <a:latin typeface="標楷體" panose="03000509000000000000" pitchFamily="65" charset="-120"/>
                <a:ea typeface="標楷體" panose="03000509000000000000" pitchFamily="65" charset="-120"/>
              </a:rPr>
              <a:t>來台旅客地區分析</a:t>
            </a:r>
            <a:endParaRPr lang="en-US" altLang="zh-TW" sz="2400" dirty="0">
              <a:latin typeface="標楷體" panose="03000509000000000000" pitchFamily="65" charset="-120"/>
              <a:ea typeface="標楷體" panose="03000509000000000000" pitchFamily="65" charset="-120"/>
            </a:endParaRPr>
          </a:p>
          <a:p>
            <a:pPr marL="742950" lvl="1" indent="-285750">
              <a:lnSpc>
                <a:spcPct val="150000"/>
              </a:lnSpc>
              <a:buFont typeface="Wingdings" panose="05000000000000000000" pitchFamily="2" charset="2"/>
              <a:buChar char="Ø"/>
            </a:pPr>
            <a:r>
              <a:rPr lang="zh-TW" altLang="en-US" sz="2400" dirty="0">
                <a:latin typeface="標楷體" panose="03000509000000000000" pitchFamily="65" charset="-120"/>
                <a:ea typeface="標楷體" panose="03000509000000000000" pitchFamily="65" charset="-120"/>
              </a:rPr>
              <a:t>來台旅客目的分析</a:t>
            </a:r>
            <a:endParaRPr lang="en-US" altLang="zh-TW" sz="2400" dirty="0">
              <a:latin typeface="標楷體" panose="03000509000000000000" pitchFamily="65" charset="-120"/>
              <a:ea typeface="標楷體" panose="03000509000000000000" pitchFamily="65" charset="-120"/>
            </a:endParaRPr>
          </a:p>
          <a:p>
            <a:pPr marL="457200" indent="-457200">
              <a:lnSpc>
                <a:spcPct val="150000"/>
              </a:lnSpc>
              <a:buFont typeface="Wingdings" panose="05000000000000000000" pitchFamily="2" charset="2"/>
              <a:buChar char="l"/>
            </a:pPr>
            <a:endParaRPr lang="zh-TW" altLang="en-US"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36939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201402" y="1306574"/>
            <a:ext cx="9944436" cy="5118940"/>
          </a:xfrm>
        </p:spPr>
        <p:txBody>
          <a:bodyPr>
            <a:normAutofit/>
          </a:bodyPr>
          <a:lstStyle/>
          <a:p>
            <a:pPr marL="0" indent="0">
              <a:buNone/>
            </a:pPr>
            <a:r>
              <a:rPr lang="en-US" altLang="zh-TW" sz="2400" dirty="0">
                <a:solidFill>
                  <a:schemeClr val="tx2">
                    <a:lumMod val="75000"/>
                  </a:schemeClr>
                </a:solidFill>
              </a:rPr>
              <a:t>5</a:t>
            </a:r>
            <a:r>
              <a:rPr lang="en-US" altLang="zh-TW" sz="2400" dirty="0">
                <a:solidFill>
                  <a:schemeClr val="bg2">
                    <a:lumMod val="25000"/>
                  </a:schemeClr>
                </a:solidFill>
              </a:rPr>
              <a:t>.</a:t>
            </a:r>
            <a:r>
              <a:rPr lang="zh-TW" altLang="en-US" sz="2400" dirty="0">
                <a:solidFill>
                  <a:schemeClr val="bg2">
                    <a:lumMod val="25000"/>
                  </a:schemeClr>
                </a:solidFill>
              </a:rPr>
              <a:t>上傳</a:t>
            </a:r>
            <a:r>
              <a:rPr lang="en-US" altLang="zh-TW" sz="2400" dirty="0">
                <a:solidFill>
                  <a:schemeClr val="bg2">
                    <a:lumMod val="25000"/>
                  </a:schemeClr>
                </a:solidFill>
              </a:rPr>
              <a:t>Excel</a:t>
            </a:r>
            <a:r>
              <a:rPr lang="zh-TW" altLang="en-US" sz="2400" dirty="0">
                <a:solidFill>
                  <a:schemeClr val="bg2">
                    <a:lumMod val="25000"/>
                  </a:schemeClr>
                </a:solidFill>
              </a:rPr>
              <a:t>資料來源</a:t>
            </a:r>
            <a:endParaRPr lang="en-US" altLang="zh-TW" sz="2000" u="sng" dirty="0">
              <a:solidFill>
                <a:schemeClr val="bg2">
                  <a:lumMod val="25000"/>
                </a:schemeClr>
              </a:solidFill>
            </a:endParaRPr>
          </a:p>
          <a:p>
            <a:r>
              <a:rPr lang="zh-TW" altLang="en-US" sz="2000" dirty="0"/>
              <a:t>檔案名稱</a:t>
            </a:r>
            <a:r>
              <a:rPr lang="en-US" altLang="zh-TW" sz="2000" dirty="0"/>
              <a:t>: </a:t>
            </a:r>
            <a:r>
              <a:rPr lang="en-US" altLang="zh-TW" sz="2000" b="1" u="sng" dirty="0"/>
              <a:t>BI_insurer.xlsx</a:t>
            </a:r>
            <a:endParaRPr lang="en-US" altLang="zh-TW" sz="2000" u="sng" dirty="0"/>
          </a:p>
          <a:p>
            <a:r>
              <a:rPr lang="zh-TW" altLang="en-US" sz="2000" dirty="0"/>
              <a:t>路徑</a:t>
            </a:r>
            <a:r>
              <a:rPr lang="en-US" altLang="zh-TW" sz="2000" b="1" dirty="0"/>
              <a:t>: </a:t>
            </a:r>
            <a:r>
              <a:rPr lang="en-US" altLang="zh-TW" sz="2000" b="1" u="sng" dirty="0"/>
              <a:t>\</a:t>
            </a:r>
            <a:r>
              <a:rPr lang="zh-TW" altLang="en-US" sz="2000" b="1" u="sng" dirty="0"/>
              <a:t>桌面</a:t>
            </a:r>
            <a:r>
              <a:rPr lang="en-US" altLang="zh-TW" sz="2000" b="1" u="sng" dirty="0"/>
              <a:t>\SV</a:t>
            </a:r>
            <a:r>
              <a:rPr lang="zh-TW" altLang="en-US" sz="2000" b="1" u="sng" dirty="0"/>
              <a:t>課程</a:t>
            </a:r>
            <a:r>
              <a:rPr lang="en-US" altLang="zh-TW" sz="2000" b="1" u="sng" dirty="0"/>
              <a:t>\ BI_insurer.xlsx</a:t>
            </a:r>
          </a:p>
        </p:txBody>
      </p:sp>
      <p:sp>
        <p:nvSpPr>
          <p:cNvPr id="3" name="標題 2"/>
          <p:cNvSpPr>
            <a:spLocks noGrp="1"/>
          </p:cNvSpPr>
          <p:nvPr>
            <p:ph type="title"/>
          </p:nvPr>
        </p:nvSpPr>
        <p:spPr/>
        <p:txBody>
          <a:bodyPr/>
          <a:lstStyle/>
          <a:p>
            <a:r>
              <a:rPr lang="zh-TW" altLang="en-US" dirty="0"/>
              <a:t>建立資料倉儲 </a:t>
            </a:r>
            <a:r>
              <a:rPr lang="en-US" altLang="zh-TW" dirty="0"/>
              <a:t>–</a:t>
            </a:r>
            <a:r>
              <a:rPr lang="zh-TW" altLang="en-US" dirty="0"/>
              <a:t> </a:t>
            </a:r>
            <a:r>
              <a:rPr lang="en-US" altLang="zh-TW" dirty="0"/>
              <a:t>2/10</a:t>
            </a:r>
            <a:endParaRPr lang="zh-TW" altLang="en-US" dirty="0"/>
          </a:p>
        </p:txBody>
      </p:sp>
      <p:sp>
        <p:nvSpPr>
          <p:cNvPr id="7" name="投影片編號版面配置區 6"/>
          <p:cNvSpPr>
            <a:spLocks noGrp="1"/>
          </p:cNvSpPr>
          <p:nvPr>
            <p:ph type="sldNum" sz="quarter" idx="12"/>
          </p:nvPr>
        </p:nvSpPr>
        <p:spPr/>
        <p:txBody>
          <a:bodyPr/>
          <a:lstStyle/>
          <a:p>
            <a:fld id="{9860EDB8-5305-433F-BE41-D7A86D811DB3}" type="slidenum">
              <a:rPr lang="en-US" altLang="zh-TW" smtClean="0"/>
              <a:t>7</a:t>
            </a:fld>
            <a:endParaRPr lang="zh-TW" altLang="en-US"/>
          </a:p>
        </p:txBody>
      </p:sp>
      <p:pic>
        <p:nvPicPr>
          <p:cNvPr id="4" name="圖片 3"/>
          <p:cNvPicPr>
            <a:picLocks noChangeAspect="1"/>
          </p:cNvPicPr>
          <p:nvPr/>
        </p:nvPicPr>
        <p:blipFill>
          <a:blip r:embed="rId2"/>
          <a:stretch>
            <a:fillRect/>
          </a:stretch>
        </p:blipFill>
        <p:spPr>
          <a:xfrm>
            <a:off x="6505654" y="1526044"/>
            <a:ext cx="4325118" cy="4680000"/>
          </a:xfrm>
          <a:prstGeom prst="rect">
            <a:avLst/>
          </a:prstGeom>
        </p:spPr>
        <p:style>
          <a:lnRef idx="2">
            <a:schemeClr val="accent1"/>
          </a:lnRef>
          <a:fillRef idx="1">
            <a:schemeClr val="lt1"/>
          </a:fillRef>
          <a:effectRef idx="0">
            <a:schemeClr val="accent1"/>
          </a:effectRef>
          <a:fontRef idx="minor">
            <a:schemeClr val="dk1"/>
          </a:fontRef>
        </p:style>
      </p:pic>
      <p:sp>
        <p:nvSpPr>
          <p:cNvPr id="6" name="矩形 5"/>
          <p:cNvSpPr/>
          <p:nvPr/>
        </p:nvSpPr>
        <p:spPr>
          <a:xfrm>
            <a:off x="6526615" y="2550018"/>
            <a:ext cx="759854" cy="42500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6526615" y="4185635"/>
            <a:ext cx="1429555" cy="30909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745461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BD84897A-E3C3-4680-83A2-DEFEB15B3FE7}"/>
              </a:ext>
            </a:extLst>
          </p:cNvPr>
          <p:cNvSpPr>
            <a:spLocks noGrp="1"/>
          </p:cNvSpPr>
          <p:nvPr>
            <p:ph type="sldNum" sz="quarter" idx="12"/>
          </p:nvPr>
        </p:nvSpPr>
        <p:spPr/>
        <p:txBody>
          <a:bodyPr/>
          <a:lstStyle/>
          <a:p>
            <a:fld id="{9860EDB8-5305-433F-BE41-D7A86D811DB3}" type="slidenum">
              <a:rPr lang="en-US" altLang="zh-TW" smtClean="0"/>
              <a:t>70</a:t>
            </a:fld>
            <a:endParaRPr lang="zh-TW" altLang="en-US"/>
          </a:p>
        </p:txBody>
      </p:sp>
      <p:sp>
        <p:nvSpPr>
          <p:cNvPr id="7" name="文字方塊 6">
            <a:extLst>
              <a:ext uri="{FF2B5EF4-FFF2-40B4-BE49-F238E27FC236}">
                <a16:creationId xmlns:a16="http://schemas.microsoft.com/office/drawing/2014/main" id="{9D1D6EF3-C19C-4B14-B605-0753175C0A40}"/>
              </a:ext>
            </a:extLst>
          </p:cNvPr>
          <p:cNvSpPr txBox="1"/>
          <p:nvPr/>
        </p:nvSpPr>
        <p:spPr>
          <a:xfrm>
            <a:off x="3837218" y="2770928"/>
            <a:ext cx="4517564" cy="1015663"/>
          </a:xfrm>
          <a:prstGeom prst="rect">
            <a:avLst/>
          </a:prstGeom>
          <a:noFill/>
        </p:spPr>
        <p:txBody>
          <a:bodyPr wrap="square" rtlCol="0">
            <a:spAutoFit/>
          </a:bodyPr>
          <a:lstStyle/>
          <a:p>
            <a:r>
              <a:rPr lang="zh-TW" altLang="en-US" sz="6000" dirty="0">
                <a:latin typeface="標楷體" panose="03000509000000000000" pitchFamily="65" charset="-120"/>
                <a:ea typeface="標楷體" panose="03000509000000000000" pitchFamily="65" charset="-120"/>
              </a:rPr>
              <a:t>報表設計</a:t>
            </a:r>
          </a:p>
        </p:txBody>
      </p:sp>
    </p:spTree>
    <p:extLst>
      <p:ext uri="{BB962C8B-B14F-4D97-AF65-F5344CB8AC3E}">
        <p14:creationId xmlns:p14="http://schemas.microsoft.com/office/powerpoint/2010/main" val="19786381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6E756EE-023D-41FC-B788-D2A2995D1BCD}"/>
              </a:ext>
            </a:extLst>
          </p:cNvPr>
          <p:cNvSpPr>
            <a:spLocks noGrp="1"/>
          </p:cNvSpPr>
          <p:nvPr>
            <p:ph idx="1"/>
          </p:nvPr>
        </p:nvSpPr>
        <p:spPr/>
        <p:txBody>
          <a:bodyPr/>
          <a:lstStyle/>
          <a:p>
            <a:pPr marL="609600" indent="-609600">
              <a:lnSpc>
                <a:spcPct val="100000"/>
              </a:lnSpc>
              <a:buFont typeface="Wingdings" panose="05000000000000000000" pitchFamily="2" charset="2"/>
              <a:buAutoNum type="arabicPeriod"/>
            </a:pPr>
            <a:r>
              <a:rPr lang="zh-TW" altLang="en-US" sz="3200" dirty="0"/>
              <a:t>設定表首資訊 </a:t>
            </a:r>
            <a:r>
              <a:rPr lang="en-US" altLang="zh-TW" sz="3200" dirty="0"/>
              <a:t>(</a:t>
            </a:r>
            <a:r>
              <a:rPr lang="zh-TW" altLang="en-US" sz="3200" dirty="0"/>
              <a:t>如：公司名稱、報表名稱</a:t>
            </a:r>
            <a:r>
              <a:rPr lang="en-US" altLang="zh-TW" sz="3200" dirty="0"/>
              <a:t>…)</a:t>
            </a:r>
          </a:p>
          <a:p>
            <a:pPr marL="609600" indent="-609600">
              <a:lnSpc>
                <a:spcPct val="100000"/>
              </a:lnSpc>
              <a:buFont typeface="Wingdings" panose="05000000000000000000" pitchFamily="2" charset="2"/>
              <a:buAutoNum type="arabicPeriod"/>
            </a:pPr>
            <a:r>
              <a:rPr lang="zh-TW" altLang="en-US" sz="3200" dirty="0"/>
              <a:t>設定頁面資訊</a:t>
            </a:r>
            <a:r>
              <a:rPr lang="en-US" altLang="zh-TW" sz="3200" dirty="0"/>
              <a:t> (</a:t>
            </a:r>
            <a:r>
              <a:rPr lang="zh-TW" altLang="en-US" sz="3200" dirty="0"/>
              <a:t>如：列印日期、頁數、總頁數</a:t>
            </a:r>
            <a:r>
              <a:rPr lang="en-US" altLang="zh-TW" sz="3200" dirty="0"/>
              <a:t>…</a:t>
            </a:r>
            <a:r>
              <a:rPr lang="zh-TW" altLang="en-US" sz="3200" dirty="0"/>
              <a:t>）</a:t>
            </a:r>
            <a:endParaRPr lang="en-US" altLang="zh-TW" sz="3200" dirty="0"/>
          </a:p>
          <a:p>
            <a:pPr marL="609600" indent="-609600">
              <a:lnSpc>
                <a:spcPct val="100000"/>
              </a:lnSpc>
              <a:buFont typeface="Wingdings" panose="05000000000000000000" pitchFamily="2" charset="2"/>
              <a:buAutoNum type="arabicPeriod"/>
            </a:pPr>
            <a:r>
              <a:rPr lang="zh-TW" altLang="en-US" sz="3200" dirty="0"/>
              <a:t>設定群組資料</a:t>
            </a:r>
          </a:p>
          <a:p>
            <a:pPr marL="609600" indent="-609600">
              <a:lnSpc>
                <a:spcPct val="100000"/>
              </a:lnSpc>
              <a:buFont typeface="Wingdings" panose="05000000000000000000" pitchFamily="2" charset="2"/>
              <a:buAutoNum type="arabicPeriod"/>
            </a:pPr>
            <a:r>
              <a:rPr lang="zh-TW" altLang="en-US" sz="3200" dirty="0"/>
              <a:t>設定明細資料標題</a:t>
            </a:r>
          </a:p>
          <a:p>
            <a:pPr marL="609600" indent="-609600">
              <a:lnSpc>
                <a:spcPct val="100000"/>
              </a:lnSpc>
              <a:buFont typeface="Wingdings" panose="05000000000000000000" pitchFamily="2" charset="2"/>
              <a:buAutoNum type="arabicPeriod"/>
            </a:pPr>
            <a:r>
              <a:rPr lang="zh-TW" altLang="en-US" sz="3200" dirty="0"/>
              <a:t>設定明細資料欄位</a:t>
            </a:r>
          </a:p>
          <a:p>
            <a:pPr marL="609600" indent="-609600">
              <a:lnSpc>
                <a:spcPct val="100000"/>
              </a:lnSpc>
              <a:buFont typeface="Wingdings" panose="05000000000000000000" pitchFamily="2" charset="2"/>
              <a:buAutoNum type="arabicPeriod"/>
            </a:pPr>
            <a:r>
              <a:rPr lang="zh-TW" altLang="en-US" sz="3200" dirty="0"/>
              <a:t>設定表尾</a:t>
            </a:r>
            <a:r>
              <a:rPr lang="en-US" altLang="zh-TW" sz="3200" dirty="0"/>
              <a:t>(</a:t>
            </a:r>
            <a:r>
              <a:rPr lang="zh-TW" altLang="en-US" sz="3200" dirty="0"/>
              <a:t>如：資料欄位的合計、備註</a:t>
            </a:r>
            <a:r>
              <a:rPr lang="en-US" altLang="zh-TW" sz="3200" dirty="0"/>
              <a:t>…)</a:t>
            </a:r>
          </a:p>
          <a:p>
            <a:pPr marL="609600" indent="-609600">
              <a:lnSpc>
                <a:spcPct val="100000"/>
              </a:lnSpc>
              <a:buFont typeface="Wingdings" panose="05000000000000000000" pitchFamily="2" charset="2"/>
              <a:buAutoNum type="arabicPeriod"/>
            </a:pPr>
            <a:r>
              <a:rPr lang="zh-TW" altLang="en-US" sz="3200" dirty="0"/>
              <a:t>定義區塊範圍</a:t>
            </a:r>
            <a:r>
              <a:rPr lang="en-US" altLang="zh-TW" sz="3200" dirty="0"/>
              <a:t>(</a:t>
            </a:r>
            <a:r>
              <a:rPr lang="zh-TW" altLang="en-US" sz="3200" dirty="0"/>
              <a:t>如：表首、頁首、明細</a:t>
            </a:r>
            <a:r>
              <a:rPr lang="en-US" altLang="zh-TW" sz="3200" dirty="0"/>
              <a:t>…)</a:t>
            </a:r>
          </a:p>
          <a:p>
            <a:pPr marL="609600" indent="-609600">
              <a:lnSpc>
                <a:spcPct val="100000"/>
              </a:lnSpc>
              <a:buFont typeface="Wingdings" panose="05000000000000000000" pitchFamily="2" charset="2"/>
              <a:buAutoNum type="arabicPeriod"/>
            </a:pPr>
            <a:r>
              <a:rPr lang="zh-TW" altLang="en-US" sz="3200" dirty="0"/>
              <a:t>設定報表權限，存檔並測試。</a:t>
            </a:r>
          </a:p>
          <a:p>
            <a:endParaRPr lang="zh-TW" altLang="en-US" dirty="0"/>
          </a:p>
        </p:txBody>
      </p:sp>
      <p:sp>
        <p:nvSpPr>
          <p:cNvPr id="3" name="投影片編號版面配置區 2">
            <a:extLst>
              <a:ext uri="{FF2B5EF4-FFF2-40B4-BE49-F238E27FC236}">
                <a16:creationId xmlns:a16="http://schemas.microsoft.com/office/drawing/2014/main" id="{BD84897A-E3C3-4680-83A2-DEFEB15B3FE7}"/>
              </a:ext>
            </a:extLst>
          </p:cNvPr>
          <p:cNvSpPr>
            <a:spLocks noGrp="1"/>
          </p:cNvSpPr>
          <p:nvPr>
            <p:ph type="sldNum" sz="quarter" idx="12"/>
          </p:nvPr>
        </p:nvSpPr>
        <p:spPr/>
        <p:txBody>
          <a:bodyPr/>
          <a:lstStyle/>
          <a:p>
            <a:fld id="{9860EDB8-5305-433F-BE41-D7A86D811DB3}" type="slidenum">
              <a:rPr lang="en-US" altLang="zh-TW" smtClean="0"/>
              <a:t>71</a:t>
            </a:fld>
            <a:endParaRPr lang="zh-TW" altLang="en-US"/>
          </a:p>
        </p:txBody>
      </p:sp>
      <p:sp>
        <p:nvSpPr>
          <p:cNvPr id="4" name="標題 3">
            <a:extLst>
              <a:ext uri="{FF2B5EF4-FFF2-40B4-BE49-F238E27FC236}">
                <a16:creationId xmlns:a16="http://schemas.microsoft.com/office/drawing/2014/main" id="{79DBBE61-B865-4DEE-9DB3-559F55402BAA}"/>
              </a:ext>
            </a:extLst>
          </p:cNvPr>
          <p:cNvSpPr>
            <a:spLocks noGrp="1"/>
          </p:cNvSpPr>
          <p:nvPr>
            <p:ph type="title"/>
          </p:nvPr>
        </p:nvSpPr>
        <p:spPr/>
        <p:txBody>
          <a:bodyPr>
            <a:normAutofit/>
          </a:bodyPr>
          <a:lstStyle/>
          <a:p>
            <a:r>
              <a:rPr lang="zh-TW" altLang="en-US" sz="3600" dirty="0"/>
              <a:t>報表設計流程</a:t>
            </a:r>
          </a:p>
        </p:txBody>
      </p:sp>
    </p:spTree>
    <p:extLst>
      <p:ext uri="{BB962C8B-B14F-4D97-AF65-F5344CB8AC3E}">
        <p14:creationId xmlns:p14="http://schemas.microsoft.com/office/powerpoint/2010/main" val="2980651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表格 24">
            <a:extLst>
              <a:ext uri="{FF2B5EF4-FFF2-40B4-BE49-F238E27FC236}">
                <a16:creationId xmlns:a16="http://schemas.microsoft.com/office/drawing/2014/main" id="{D509C59B-67D4-44C8-A889-FEB4CF457C7F}"/>
              </a:ext>
            </a:extLst>
          </p:cNvPr>
          <p:cNvGraphicFramePr>
            <a:graphicFrameLocks noGrp="1"/>
          </p:cNvGraphicFramePr>
          <p:nvPr>
            <p:extLst/>
          </p:nvPr>
        </p:nvGraphicFramePr>
        <p:xfrm>
          <a:off x="6888216" y="1396229"/>
          <a:ext cx="4341600" cy="4096021"/>
        </p:xfrm>
        <a:graphic>
          <a:graphicData uri="http://schemas.openxmlformats.org/drawingml/2006/table">
            <a:tbl>
              <a:tblPr firstRow="1" bandRow="1">
                <a:tableStyleId>{5C22544A-7EE6-4342-B048-85BDC9FD1C3A}</a:tableStyleId>
              </a:tblPr>
              <a:tblGrid>
                <a:gridCol w="1065278">
                  <a:extLst>
                    <a:ext uri="{9D8B030D-6E8A-4147-A177-3AD203B41FA5}">
                      <a16:colId xmlns:a16="http://schemas.microsoft.com/office/drawing/2014/main" val="2292019508"/>
                    </a:ext>
                  </a:extLst>
                </a:gridCol>
                <a:gridCol w="3276322">
                  <a:extLst>
                    <a:ext uri="{9D8B030D-6E8A-4147-A177-3AD203B41FA5}">
                      <a16:colId xmlns:a16="http://schemas.microsoft.com/office/drawing/2014/main" val="1280625981"/>
                    </a:ext>
                  </a:extLst>
                </a:gridCol>
              </a:tblGrid>
              <a:tr h="339717">
                <a:tc>
                  <a:txBody>
                    <a:bodyPr/>
                    <a:lstStyle/>
                    <a:p>
                      <a:pPr algn="ctr"/>
                      <a:r>
                        <a:rPr lang="zh-TW" altLang="en-US" sz="2000" dirty="0">
                          <a:latin typeface="標楷體" panose="03000509000000000000" pitchFamily="65" charset="-120"/>
                          <a:ea typeface="標楷體" panose="03000509000000000000" pitchFamily="65" charset="-120"/>
                        </a:rPr>
                        <a:t>圖示</a:t>
                      </a:r>
                    </a:p>
                  </a:txBody>
                  <a:tcPr/>
                </a:tc>
                <a:tc>
                  <a:txBody>
                    <a:bodyPr/>
                    <a:lstStyle/>
                    <a:p>
                      <a:pPr algn="ctr"/>
                      <a:r>
                        <a:rPr lang="zh-TW" altLang="en-US" sz="2000" dirty="0">
                          <a:latin typeface="標楷體" panose="03000509000000000000" pitchFamily="65" charset="-120"/>
                          <a:ea typeface="標楷體" panose="03000509000000000000" pitchFamily="65" charset="-120"/>
                        </a:rPr>
                        <a:t>說明</a:t>
                      </a:r>
                    </a:p>
                  </a:txBody>
                  <a:tcPr/>
                </a:tc>
                <a:extLst>
                  <a:ext uri="{0D108BD9-81ED-4DB2-BD59-A6C34878D82A}">
                    <a16:rowId xmlns:a16="http://schemas.microsoft.com/office/drawing/2014/main" val="2401455904"/>
                  </a:ext>
                </a:extLst>
              </a:tr>
              <a:tr h="529931">
                <a:tc>
                  <a:txBody>
                    <a:bodyPr/>
                    <a:lstStyle/>
                    <a:p>
                      <a:endParaRPr lang="zh-TW" altLang="en-US" sz="2000" dirty="0">
                        <a:latin typeface="標楷體" panose="03000509000000000000" pitchFamily="65" charset="-120"/>
                        <a:ea typeface="標楷體" panose="03000509000000000000" pitchFamily="65" charset="-120"/>
                      </a:endParaRPr>
                    </a:p>
                  </a:txBody>
                  <a:tcPr/>
                </a:tc>
                <a:tc>
                  <a:txBody>
                    <a:bodyPr/>
                    <a:lstStyle/>
                    <a:p>
                      <a:r>
                        <a:rPr lang="zh-TW" altLang="en-US" sz="2000" dirty="0">
                          <a:latin typeface="標楷體" panose="03000509000000000000" pitchFamily="65" charset="-120"/>
                          <a:ea typeface="標楷體" panose="03000509000000000000" pitchFamily="65" charset="-120"/>
                        </a:rPr>
                        <a:t>設定底稿</a:t>
                      </a:r>
                    </a:p>
                  </a:txBody>
                  <a:tcPr/>
                </a:tc>
                <a:extLst>
                  <a:ext uri="{0D108BD9-81ED-4DB2-BD59-A6C34878D82A}">
                    <a16:rowId xmlns:a16="http://schemas.microsoft.com/office/drawing/2014/main" val="3372360239"/>
                  </a:ext>
                </a:extLst>
              </a:tr>
              <a:tr h="529931">
                <a:tc>
                  <a:txBody>
                    <a:bodyPr/>
                    <a:lstStyle/>
                    <a:p>
                      <a:endParaRPr lang="zh-TW" altLang="en-US" sz="2000">
                        <a:latin typeface="標楷體" panose="03000509000000000000" pitchFamily="65" charset="-120"/>
                        <a:ea typeface="標楷體" panose="03000509000000000000" pitchFamily="65" charset="-120"/>
                      </a:endParaRPr>
                    </a:p>
                  </a:txBody>
                  <a:tcPr/>
                </a:tc>
                <a:tc>
                  <a:txBody>
                    <a:bodyPr/>
                    <a:lstStyle/>
                    <a:p>
                      <a:r>
                        <a:rPr lang="zh-TW" altLang="en-US" sz="2000" dirty="0">
                          <a:latin typeface="標楷體" panose="03000509000000000000" pitchFamily="65" charset="-120"/>
                          <a:ea typeface="標楷體" panose="03000509000000000000" pitchFamily="65" charset="-120"/>
                        </a:rPr>
                        <a:t>取消底稿</a:t>
                      </a:r>
                    </a:p>
                  </a:txBody>
                  <a:tcPr/>
                </a:tc>
                <a:extLst>
                  <a:ext uri="{0D108BD9-81ED-4DB2-BD59-A6C34878D82A}">
                    <a16:rowId xmlns:a16="http://schemas.microsoft.com/office/drawing/2014/main" val="1725077444"/>
                  </a:ext>
                </a:extLst>
              </a:tr>
              <a:tr h="579895">
                <a:tc>
                  <a:txBody>
                    <a:bodyPr/>
                    <a:lstStyle/>
                    <a:p>
                      <a:endParaRPr lang="zh-TW" altLang="en-US" sz="2000" dirty="0">
                        <a:latin typeface="標楷體" panose="03000509000000000000" pitchFamily="65" charset="-120"/>
                        <a:ea typeface="標楷體" panose="03000509000000000000" pitchFamily="65" charset="-120"/>
                      </a:endParaRP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TW" altLang="en-US" sz="2000" dirty="0">
                          <a:latin typeface="標楷體" panose="03000509000000000000" pitchFamily="65" charset="-120"/>
                          <a:ea typeface="標楷體" panose="03000509000000000000" pitchFamily="65" charset="-120"/>
                        </a:rPr>
                        <a:t>刪除定義欄位</a:t>
                      </a:r>
                    </a:p>
                  </a:txBody>
                  <a:tcPr/>
                </a:tc>
                <a:extLst>
                  <a:ext uri="{0D108BD9-81ED-4DB2-BD59-A6C34878D82A}">
                    <a16:rowId xmlns:a16="http://schemas.microsoft.com/office/drawing/2014/main" val="3175806742"/>
                  </a:ext>
                </a:extLst>
              </a:tr>
              <a:tr h="530948">
                <a:tc>
                  <a:txBody>
                    <a:bodyPr/>
                    <a:lstStyle/>
                    <a:p>
                      <a:endParaRPr lang="zh-TW" altLang="en-US" sz="2000">
                        <a:latin typeface="標楷體" panose="03000509000000000000" pitchFamily="65" charset="-120"/>
                        <a:ea typeface="標楷體" panose="03000509000000000000" pitchFamily="65" charset="-120"/>
                      </a:endParaRPr>
                    </a:p>
                  </a:txBody>
                  <a:tcPr/>
                </a:tc>
                <a:tc>
                  <a:txBody>
                    <a:bodyPr/>
                    <a:lstStyle/>
                    <a:p>
                      <a:r>
                        <a:rPr lang="zh-TW" altLang="en-US" sz="2000" dirty="0">
                          <a:latin typeface="標楷體" panose="03000509000000000000" pitchFamily="65" charset="-120"/>
                          <a:ea typeface="標楷體" panose="03000509000000000000" pitchFamily="65" charset="-120"/>
                        </a:rPr>
                        <a:t>隱藏區塊指示區</a:t>
                      </a:r>
                    </a:p>
                  </a:txBody>
                  <a:tcPr/>
                </a:tc>
                <a:extLst>
                  <a:ext uri="{0D108BD9-81ED-4DB2-BD59-A6C34878D82A}">
                    <a16:rowId xmlns:a16="http://schemas.microsoft.com/office/drawing/2014/main" val="1875634129"/>
                  </a:ext>
                </a:extLst>
              </a:tr>
              <a:tr h="469214">
                <a:tc>
                  <a:txBody>
                    <a:bodyPr/>
                    <a:lstStyle/>
                    <a:p>
                      <a:endParaRPr lang="zh-TW" altLang="en-US" sz="2000" dirty="0">
                        <a:latin typeface="標楷體" panose="03000509000000000000" pitchFamily="65" charset="-120"/>
                        <a:ea typeface="標楷體" panose="03000509000000000000" pitchFamily="65" charset="-120"/>
                      </a:endParaRPr>
                    </a:p>
                  </a:txBody>
                  <a:tcPr/>
                </a:tc>
                <a:tc>
                  <a:txBody>
                    <a:bodyPr/>
                    <a:lstStyle/>
                    <a:p>
                      <a:r>
                        <a:rPr lang="zh-TW" altLang="en-US" sz="2000" dirty="0">
                          <a:latin typeface="標楷體" panose="03000509000000000000" pitchFamily="65" charset="-120"/>
                          <a:ea typeface="標楷體" panose="03000509000000000000" pitchFamily="65" charset="-120"/>
                        </a:rPr>
                        <a:t>顯示範圍資訊</a:t>
                      </a:r>
                    </a:p>
                  </a:txBody>
                  <a:tcPr/>
                </a:tc>
                <a:extLst>
                  <a:ext uri="{0D108BD9-81ED-4DB2-BD59-A6C34878D82A}">
                    <a16:rowId xmlns:a16="http://schemas.microsoft.com/office/drawing/2014/main" val="4129872656"/>
                  </a:ext>
                </a:extLst>
              </a:tr>
              <a:tr h="529931">
                <a:tc>
                  <a:txBody>
                    <a:bodyPr/>
                    <a:lstStyle/>
                    <a:p>
                      <a:endParaRPr lang="zh-TW" altLang="en-US" sz="2000">
                        <a:latin typeface="標楷體" panose="03000509000000000000" pitchFamily="65" charset="-120"/>
                        <a:ea typeface="標楷體" panose="03000509000000000000" pitchFamily="65" charset="-120"/>
                      </a:endParaRPr>
                    </a:p>
                  </a:txBody>
                  <a:tcPr/>
                </a:tc>
                <a:tc>
                  <a:txBody>
                    <a:bodyPr/>
                    <a:lstStyle/>
                    <a:p>
                      <a:r>
                        <a:rPr lang="zh-TW" altLang="en-US" sz="2000" dirty="0">
                          <a:latin typeface="標楷體" panose="03000509000000000000" pitchFamily="65" charset="-120"/>
                          <a:ea typeface="標楷體" panose="03000509000000000000" pitchFamily="65" charset="-120"/>
                        </a:rPr>
                        <a:t>自動調整欄位寬度</a:t>
                      </a:r>
                    </a:p>
                  </a:txBody>
                  <a:tcPr/>
                </a:tc>
                <a:extLst>
                  <a:ext uri="{0D108BD9-81ED-4DB2-BD59-A6C34878D82A}">
                    <a16:rowId xmlns:a16="http://schemas.microsoft.com/office/drawing/2014/main" val="3957743969"/>
                  </a:ext>
                </a:extLst>
              </a:tr>
              <a:tr h="529931">
                <a:tc>
                  <a:txBody>
                    <a:bodyPr/>
                    <a:lstStyle/>
                    <a:p>
                      <a:endParaRPr lang="zh-TW" altLang="en-US" sz="2000" dirty="0">
                        <a:latin typeface="標楷體" panose="03000509000000000000" pitchFamily="65" charset="-120"/>
                        <a:ea typeface="標楷體" panose="03000509000000000000" pitchFamily="65" charset="-120"/>
                      </a:endParaRPr>
                    </a:p>
                  </a:txBody>
                  <a:tcPr/>
                </a:tc>
                <a:tc>
                  <a:txBody>
                    <a:bodyPr/>
                    <a:lstStyle/>
                    <a:p>
                      <a:r>
                        <a:rPr lang="zh-TW" altLang="en-US" sz="2000" dirty="0">
                          <a:latin typeface="標楷體" panose="03000509000000000000" pitchFamily="65" charset="-120"/>
                          <a:ea typeface="標楷體" panose="03000509000000000000" pitchFamily="65" charset="-120"/>
                        </a:rPr>
                        <a:t>重新整理</a:t>
                      </a:r>
                    </a:p>
                  </a:txBody>
                  <a:tcPr/>
                </a:tc>
                <a:extLst>
                  <a:ext uri="{0D108BD9-81ED-4DB2-BD59-A6C34878D82A}">
                    <a16:rowId xmlns:a16="http://schemas.microsoft.com/office/drawing/2014/main" val="294895599"/>
                  </a:ext>
                </a:extLst>
              </a:tr>
            </a:tbl>
          </a:graphicData>
        </a:graphic>
      </p:graphicFrame>
      <p:sp>
        <p:nvSpPr>
          <p:cNvPr id="3" name="投影片編號版面配置區 2">
            <a:extLst>
              <a:ext uri="{FF2B5EF4-FFF2-40B4-BE49-F238E27FC236}">
                <a16:creationId xmlns:a16="http://schemas.microsoft.com/office/drawing/2014/main" id="{1268E60D-B799-44F4-8433-9ACE94D37820}"/>
              </a:ext>
            </a:extLst>
          </p:cNvPr>
          <p:cNvSpPr>
            <a:spLocks noGrp="1"/>
          </p:cNvSpPr>
          <p:nvPr>
            <p:ph type="sldNum" sz="quarter" idx="12"/>
          </p:nvPr>
        </p:nvSpPr>
        <p:spPr/>
        <p:txBody>
          <a:bodyPr/>
          <a:lstStyle/>
          <a:p>
            <a:fld id="{9860EDB8-5305-433F-BE41-D7A86D811DB3}" type="slidenum">
              <a:rPr lang="en-US" altLang="zh-TW" smtClean="0"/>
              <a:t>72</a:t>
            </a:fld>
            <a:endParaRPr lang="zh-TW" altLang="en-US"/>
          </a:p>
        </p:txBody>
      </p:sp>
      <p:sp>
        <p:nvSpPr>
          <p:cNvPr id="4" name="標題 3">
            <a:extLst>
              <a:ext uri="{FF2B5EF4-FFF2-40B4-BE49-F238E27FC236}">
                <a16:creationId xmlns:a16="http://schemas.microsoft.com/office/drawing/2014/main" id="{C6CCED8C-E76A-4395-B7F7-80D9F9DA1C19}"/>
              </a:ext>
            </a:extLst>
          </p:cNvPr>
          <p:cNvSpPr>
            <a:spLocks noGrp="1"/>
          </p:cNvSpPr>
          <p:nvPr>
            <p:ph type="title"/>
          </p:nvPr>
        </p:nvSpPr>
        <p:spPr/>
        <p:txBody>
          <a:bodyPr>
            <a:normAutofit/>
          </a:bodyPr>
          <a:lstStyle/>
          <a:p>
            <a:r>
              <a:rPr lang="zh-TW" altLang="en-US" sz="3600" dirty="0"/>
              <a:t>報表設計工能列功能說明</a:t>
            </a:r>
          </a:p>
        </p:txBody>
      </p:sp>
      <p:graphicFrame>
        <p:nvGraphicFramePr>
          <p:cNvPr id="24" name="表格 23">
            <a:extLst>
              <a:ext uri="{FF2B5EF4-FFF2-40B4-BE49-F238E27FC236}">
                <a16:creationId xmlns:a16="http://schemas.microsoft.com/office/drawing/2014/main" id="{D5FE1950-40F5-49D0-B496-8CE68B1C9B8B}"/>
              </a:ext>
            </a:extLst>
          </p:cNvPr>
          <p:cNvGraphicFramePr>
            <a:graphicFrameLocks noGrp="1"/>
          </p:cNvGraphicFramePr>
          <p:nvPr>
            <p:extLst/>
          </p:nvPr>
        </p:nvGraphicFramePr>
        <p:xfrm>
          <a:off x="490523" y="1144290"/>
          <a:ext cx="5235028" cy="5175120"/>
        </p:xfrm>
        <a:graphic>
          <a:graphicData uri="http://schemas.openxmlformats.org/drawingml/2006/table">
            <a:tbl>
              <a:tblPr firstRow="1" bandRow="1">
                <a:tableStyleId>{5C22544A-7EE6-4342-B048-85BDC9FD1C3A}</a:tableStyleId>
              </a:tblPr>
              <a:tblGrid>
                <a:gridCol w="1020202">
                  <a:extLst>
                    <a:ext uri="{9D8B030D-6E8A-4147-A177-3AD203B41FA5}">
                      <a16:colId xmlns:a16="http://schemas.microsoft.com/office/drawing/2014/main" val="2292019508"/>
                    </a:ext>
                  </a:extLst>
                </a:gridCol>
                <a:gridCol w="4214826">
                  <a:extLst>
                    <a:ext uri="{9D8B030D-6E8A-4147-A177-3AD203B41FA5}">
                      <a16:colId xmlns:a16="http://schemas.microsoft.com/office/drawing/2014/main" val="1280625981"/>
                    </a:ext>
                  </a:extLst>
                </a:gridCol>
              </a:tblGrid>
              <a:tr h="375021">
                <a:tc>
                  <a:txBody>
                    <a:bodyPr/>
                    <a:lstStyle/>
                    <a:p>
                      <a:pPr algn="ctr"/>
                      <a:r>
                        <a:rPr lang="zh-TW" altLang="en-US" sz="2000" dirty="0">
                          <a:latin typeface="標楷體" panose="03000509000000000000" pitchFamily="65" charset="-120"/>
                          <a:ea typeface="標楷體" panose="03000509000000000000" pitchFamily="65" charset="-120"/>
                        </a:rPr>
                        <a:t>圖示</a:t>
                      </a:r>
                    </a:p>
                  </a:txBody>
                  <a:tcPr/>
                </a:tc>
                <a:tc>
                  <a:txBody>
                    <a:bodyPr/>
                    <a:lstStyle/>
                    <a:p>
                      <a:pPr algn="ctr"/>
                      <a:r>
                        <a:rPr lang="zh-TW" altLang="en-US" sz="2000" dirty="0">
                          <a:latin typeface="標楷體" panose="03000509000000000000" pitchFamily="65" charset="-120"/>
                          <a:ea typeface="標楷體" panose="03000509000000000000" pitchFamily="65" charset="-120"/>
                        </a:rPr>
                        <a:t>說明</a:t>
                      </a:r>
                    </a:p>
                  </a:txBody>
                  <a:tcPr/>
                </a:tc>
                <a:extLst>
                  <a:ext uri="{0D108BD9-81ED-4DB2-BD59-A6C34878D82A}">
                    <a16:rowId xmlns:a16="http://schemas.microsoft.com/office/drawing/2014/main" val="2401455904"/>
                  </a:ext>
                </a:extLst>
              </a:tr>
              <a:tr h="482400">
                <a:tc>
                  <a:txBody>
                    <a:bodyPr/>
                    <a:lstStyle/>
                    <a:p>
                      <a:endParaRPr lang="zh-TW" altLang="en-US" sz="2000" dirty="0">
                        <a:latin typeface="標楷體" panose="03000509000000000000" pitchFamily="65" charset="-120"/>
                        <a:ea typeface="標楷體" panose="03000509000000000000" pitchFamily="65" charset="-120"/>
                      </a:endParaRPr>
                    </a:p>
                  </a:txBody>
                  <a:tcPr/>
                </a:tc>
                <a:tc>
                  <a:txBody>
                    <a:bodyPr/>
                    <a:lstStyle/>
                    <a:p>
                      <a:pPr>
                        <a:lnSpc>
                          <a:spcPct val="100000"/>
                        </a:lnSpc>
                      </a:pPr>
                      <a:r>
                        <a:rPr lang="zh-TW" altLang="en-US" sz="2000" dirty="0">
                          <a:latin typeface="標楷體" panose="03000509000000000000" pitchFamily="65" charset="-120"/>
                          <a:ea typeface="標楷體" panose="03000509000000000000" pitchFamily="65" charset="-120"/>
                        </a:rPr>
                        <a:t>儲存報表</a:t>
                      </a:r>
                    </a:p>
                  </a:txBody>
                  <a:tcPr/>
                </a:tc>
                <a:extLst>
                  <a:ext uri="{0D108BD9-81ED-4DB2-BD59-A6C34878D82A}">
                    <a16:rowId xmlns:a16="http://schemas.microsoft.com/office/drawing/2014/main" val="1806641106"/>
                  </a:ext>
                </a:extLst>
              </a:tr>
              <a:tr h="482400">
                <a:tc>
                  <a:txBody>
                    <a:bodyPr/>
                    <a:lstStyle/>
                    <a:p>
                      <a:endParaRPr lang="zh-TW" altLang="en-US" sz="2000" dirty="0">
                        <a:latin typeface="標楷體" panose="03000509000000000000" pitchFamily="65" charset="-120"/>
                        <a:ea typeface="標楷體" panose="03000509000000000000" pitchFamily="65" charset="-120"/>
                      </a:endParaRPr>
                    </a:p>
                  </a:txBody>
                  <a:tcPr/>
                </a:tc>
                <a:tc>
                  <a:txBody>
                    <a:bodyPr/>
                    <a:lstStyle/>
                    <a:p>
                      <a:pPr>
                        <a:lnSpc>
                          <a:spcPct val="100000"/>
                        </a:lnSpc>
                      </a:pPr>
                      <a:r>
                        <a:rPr lang="zh-TW" altLang="en-US" sz="2000" dirty="0">
                          <a:latin typeface="標楷體" panose="03000509000000000000" pitchFamily="65" charset="-120"/>
                          <a:ea typeface="標楷體" panose="03000509000000000000" pitchFamily="65" charset="-120"/>
                        </a:rPr>
                        <a:t>儲存報表樣板</a:t>
                      </a:r>
                    </a:p>
                  </a:txBody>
                  <a:tcPr/>
                </a:tc>
                <a:extLst>
                  <a:ext uri="{0D108BD9-81ED-4DB2-BD59-A6C34878D82A}">
                    <a16:rowId xmlns:a16="http://schemas.microsoft.com/office/drawing/2014/main" val="2147811298"/>
                  </a:ext>
                </a:extLst>
              </a:tr>
              <a:tr h="482400">
                <a:tc>
                  <a:txBody>
                    <a:bodyPr/>
                    <a:lstStyle/>
                    <a:p>
                      <a:endParaRPr lang="zh-TW" altLang="en-US" sz="2000" dirty="0">
                        <a:latin typeface="標楷體" panose="03000509000000000000" pitchFamily="65" charset="-120"/>
                        <a:ea typeface="標楷體" panose="03000509000000000000" pitchFamily="65" charset="-120"/>
                      </a:endParaRPr>
                    </a:p>
                  </a:txBody>
                  <a:tcPr/>
                </a:tc>
                <a:tc>
                  <a:txBody>
                    <a:bodyPr/>
                    <a:lstStyle/>
                    <a:p>
                      <a:pPr>
                        <a:lnSpc>
                          <a:spcPct val="100000"/>
                        </a:lnSpc>
                      </a:pPr>
                      <a:r>
                        <a:rPr lang="zh-TW" altLang="en-US" sz="2000" dirty="0">
                          <a:latin typeface="標楷體" panose="03000509000000000000" pitchFamily="65" charset="-120"/>
                          <a:ea typeface="標楷體" panose="03000509000000000000" pitchFamily="65" charset="-120"/>
                        </a:rPr>
                        <a:t>更改報表樣版</a:t>
                      </a:r>
                    </a:p>
                  </a:txBody>
                  <a:tcPr/>
                </a:tc>
                <a:extLst>
                  <a:ext uri="{0D108BD9-81ED-4DB2-BD59-A6C34878D82A}">
                    <a16:rowId xmlns:a16="http://schemas.microsoft.com/office/drawing/2014/main" val="1725077444"/>
                  </a:ext>
                </a:extLst>
              </a:tr>
              <a:tr h="482400">
                <a:tc>
                  <a:txBody>
                    <a:bodyPr/>
                    <a:lstStyle/>
                    <a:p>
                      <a:endParaRPr lang="zh-TW" altLang="en-US" sz="2000" dirty="0">
                        <a:latin typeface="標楷體" panose="03000509000000000000" pitchFamily="65" charset="-120"/>
                        <a:ea typeface="標楷體" panose="03000509000000000000" pitchFamily="65" charset="-120"/>
                      </a:endParaRPr>
                    </a:p>
                  </a:txBody>
                  <a:tcPr/>
                </a:tc>
                <a:tc>
                  <a:txBody>
                    <a:bodyPr/>
                    <a:lstStyle/>
                    <a:p>
                      <a:pPr marL="0" lvl="1" indent="0" algn="l" defTabSz="914377" rtl="0" eaLnBrk="1" latinLnBrk="0" hangingPunct="1">
                        <a:lnSpc>
                          <a:spcPct val="100000"/>
                        </a:lnSpc>
                        <a:buClr>
                          <a:srgbClr val="FFFF00"/>
                        </a:buClr>
                        <a:buFont typeface="Wingdings" panose="05000000000000000000" pitchFamily="2" charset="2"/>
                        <a:buNone/>
                      </a:pPr>
                      <a:r>
                        <a:rPr lang="zh-TW" altLang="en-US" sz="2000" kern="1200" dirty="0">
                          <a:solidFill>
                            <a:schemeClr val="dk1"/>
                          </a:solidFill>
                          <a:latin typeface="標楷體" panose="03000509000000000000" pitchFamily="65" charset="-120"/>
                          <a:ea typeface="標楷體" panose="03000509000000000000" pitchFamily="65" charset="-120"/>
                          <a:cs typeface="+mn-cs"/>
                        </a:rPr>
                        <a:t>設定報表屬性：報表紙張大小，列印筆數等</a:t>
                      </a:r>
                      <a:endParaRPr lang="zh-TW" altLang="en-US" sz="2000" dirty="0">
                        <a:latin typeface="標楷體" panose="03000509000000000000" pitchFamily="65" charset="-120"/>
                        <a:ea typeface="標楷體" panose="03000509000000000000" pitchFamily="65" charset="-120"/>
                      </a:endParaRPr>
                    </a:p>
                  </a:txBody>
                  <a:tcPr/>
                </a:tc>
                <a:extLst>
                  <a:ext uri="{0D108BD9-81ED-4DB2-BD59-A6C34878D82A}">
                    <a16:rowId xmlns:a16="http://schemas.microsoft.com/office/drawing/2014/main" val="1875634129"/>
                  </a:ext>
                </a:extLst>
              </a:tr>
              <a:tr h="482400">
                <a:tc>
                  <a:txBody>
                    <a:bodyPr/>
                    <a:lstStyle/>
                    <a:p>
                      <a:endParaRPr lang="zh-TW" altLang="en-US" sz="2000" dirty="0">
                        <a:latin typeface="標楷體" panose="03000509000000000000" pitchFamily="65" charset="-120"/>
                        <a:ea typeface="標楷體" panose="03000509000000000000" pitchFamily="65" charset="-120"/>
                      </a:endParaRP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TW" altLang="en-US" sz="2000" dirty="0">
                          <a:latin typeface="標楷體" panose="03000509000000000000" pitchFamily="65" charset="-120"/>
                          <a:ea typeface="標楷體" panose="03000509000000000000" pitchFamily="65" charset="-120"/>
                        </a:rPr>
                        <a:t>定義區塊範圍：表首、頁首、明細</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等儲存報表</a:t>
                      </a:r>
                    </a:p>
                  </a:txBody>
                  <a:tcPr/>
                </a:tc>
                <a:extLst>
                  <a:ext uri="{0D108BD9-81ED-4DB2-BD59-A6C34878D82A}">
                    <a16:rowId xmlns:a16="http://schemas.microsoft.com/office/drawing/2014/main" val="4129872656"/>
                  </a:ext>
                </a:extLst>
              </a:tr>
              <a:tr h="482400">
                <a:tc>
                  <a:txBody>
                    <a:bodyPr/>
                    <a:lstStyle/>
                    <a:p>
                      <a:endParaRPr lang="zh-TW" altLang="en-US" sz="2000" dirty="0">
                        <a:latin typeface="標楷體" panose="03000509000000000000" pitchFamily="65" charset="-120"/>
                        <a:ea typeface="標楷體" panose="03000509000000000000" pitchFamily="65" charset="-120"/>
                      </a:endParaRPr>
                    </a:p>
                  </a:txBody>
                  <a:tcPr/>
                </a:tc>
                <a:tc>
                  <a:txBody>
                    <a:bodyPr/>
                    <a:lstStyle/>
                    <a:p>
                      <a:pPr>
                        <a:lnSpc>
                          <a:spcPct val="100000"/>
                        </a:lnSpc>
                      </a:pPr>
                      <a:r>
                        <a:rPr lang="zh-TW" altLang="en-US" sz="2000" dirty="0">
                          <a:latin typeface="標楷體" panose="03000509000000000000" pitchFamily="65" charset="-120"/>
                          <a:ea typeface="標楷體" panose="03000509000000000000" pitchFamily="65" charset="-120"/>
                        </a:rPr>
                        <a:t>設定資料標題</a:t>
                      </a:r>
                    </a:p>
                  </a:txBody>
                  <a:tcPr/>
                </a:tc>
                <a:extLst>
                  <a:ext uri="{0D108BD9-81ED-4DB2-BD59-A6C34878D82A}">
                    <a16:rowId xmlns:a16="http://schemas.microsoft.com/office/drawing/2014/main" val="3957743969"/>
                  </a:ext>
                </a:extLst>
              </a:tr>
              <a:tr h="482400">
                <a:tc>
                  <a:txBody>
                    <a:bodyPr/>
                    <a:lstStyle/>
                    <a:p>
                      <a:endParaRPr lang="zh-TW" altLang="en-US" sz="2000" dirty="0">
                        <a:latin typeface="標楷體" panose="03000509000000000000" pitchFamily="65" charset="-120"/>
                        <a:ea typeface="標楷體" panose="03000509000000000000" pitchFamily="65" charset="-120"/>
                      </a:endParaRPr>
                    </a:p>
                  </a:txBody>
                  <a:tcPr/>
                </a:tc>
                <a:tc>
                  <a:txBody>
                    <a:bodyPr/>
                    <a:lstStyle/>
                    <a:p>
                      <a:pPr>
                        <a:lnSpc>
                          <a:spcPct val="100000"/>
                        </a:lnSpc>
                      </a:pPr>
                      <a:r>
                        <a:rPr lang="zh-TW" altLang="en-US" sz="2000" dirty="0">
                          <a:latin typeface="標楷體" panose="03000509000000000000" pitchFamily="65" charset="-120"/>
                          <a:ea typeface="標楷體" panose="03000509000000000000" pitchFamily="65" charset="-120"/>
                        </a:rPr>
                        <a:t>設定資料欄位</a:t>
                      </a:r>
                    </a:p>
                  </a:txBody>
                  <a:tcPr/>
                </a:tc>
                <a:extLst>
                  <a:ext uri="{0D108BD9-81ED-4DB2-BD59-A6C34878D82A}">
                    <a16:rowId xmlns:a16="http://schemas.microsoft.com/office/drawing/2014/main" val="1943216076"/>
                  </a:ext>
                </a:extLst>
              </a:tr>
              <a:tr h="482400">
                <a:tc>
                  <a:txBody>
                    <a:bodyPr/>
                    <a:lstStyle/>
                    <a:p>
                      <a:endParaRPr lang="zh-TW" altLang="en-US" sz="2000" dirty="0">
                        <a:latin typeface="標楷體" panose="03000509000000000000" pitchFamily="65" charset="-120"/>
                        <a:ea typeface="標楷體" panose="03000509000000000000" pitchFamily="65" charset="-120"/>
                      </a:endParaRP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TW" altLang="en-US" sz="2000" dirty="0">
                          <a:latin typeface="標楷體" panose="03000509000000000000" pitchFamily="65" charset="-120"/>
                          <a:ea typeface="標楷體" panose="03000509000000000000" pitchFamily="65" charset="-120"/>
                        </a:rPr>
                        <a:t>定義合計欄位</a:t>
                      </a:r>
                    </a:p>
                  </a:txBody>
                  <a:tcPr/>
                </a:tc>
                <a:extLst>
                  <a:ext uri="{0D108BD9-81ED-4DB2-BD59-A6C34878D82A}">
                    <a16:rowId xmlns:a16="http://schemas.microsoft.com/office/drawing/2014/main" val="4104924636"/>
                  </a:ext>
                </a:extLst>
              </a:tr>
              <a:tr h="482400">
                <a:tc>
                  <a:txBody>
                    <a:bodyPr/>
                    <a:lstStyle/>
                    <a:p>
                      <a:endParaRPr lang="zh-TW" altLang="en-US" sz="2000" dirty="0">
                        <a:latin typeface="標楷體" panose="03000509000000000000" pitchFamily="65" charset="-120"/>
                        <a:ea typeface="標楷體" panose="03000509000000000000" pitchFamily="65" charset="-120"/>
                      </a:endParaRP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TW" altLang="en-US" sz="2000" dirty="0">
                          <a:latin typeface="標楷體" panose="03000509000000000000" pitchFamily="65" charset="-120"/>
                          <a:ea typeface="標楷體" panose="03000509000000000000" pitchFamily="65" charset="-120"/>
                        </a:rPr>
                        <a:t>設計圖表</a:t>
                      </a:r>
                    </a:p>
                  </a:txBody>
                  <a:tcPr/>
                </a:tc>
                <a:extLst>
                  <a:ext uri="{0D108BD9-81ED-4DB2-BD59-A6C34878D82A}">
                    <a16:rowId xmlns:a16="http://schemas.microsoft.com/office/drawing/2014/main" val="2105402074"/>
                  </a:ext>
                </a:extLst>
              </a:tr>
            </a:tbl>
          </a:graphicData>
        </a:graphic>
      </p:graphicFrame>
      <p:grpSp>
        <p:nvGrpSpPr>
          <p:cNvPr id="39" name="群組 38">
            <a:extLst>
              <a:ext uri="{FF2B5EF4-FFF2-40B4-BE49-F238E27FC236}">
                <a16:creationId xmlns:a16="http://schemas.microsoft.com/office/drawing/2014/main" id="{80D8010D-C8AC-4F85-A3F6-BB2E020BB75B}"/>
              </a:ext>
            </a:extLst>
          </p:cNvPr>
          <p:cNvGrpSpPr/>
          <p:nvPr/>
        </p:nvGrpSpPr>
        <p:grpSpPr>
          <a:xfrm>
            <a:off x="735721" y="1609469"/>
            <a:ext cx="360000" cy="4648762"/>
            <a:chOff x="735721" y="1556461"/>
            <a:chExt cx="360000" cy="4648762"/>
          </a:xfrm>
        </p:grpSpPr>
        <p:pic>
          <p:nvPicPr>
            <p:cNvPr id="6" name="圖片 5">
              <a:extLst>
                <a:ext uri="{FF2B5EF4-FFF2-40B4-BE49-F238E27FC236}">
                  <a16:creationId xmlns:a16="http://schemas.microsoft.com/office/drawing/2014/main" id="{862AB7F3-659E-4CF1-9EE6-815C020AAA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721" y="1556461"/>
              <a:ext cx="360000" cy="360000"/>
            </a:xfrm>
            <a:prstGeom prst="rect">
              <a:avLst/>
            </a:prstGeom>
          </p:spPr>
        </p:pic>
        <p:pic>
          <p:nvPicPr>
            <p:cNvPr id="8" name="圖片 7">
              <a:extLst>
                <a:ext uri="{FF2B5EF4-FFF2-40B4-BE49-F238E27FC236}">
                  <a16:creationId xmlns:a16="http://schemas.microsoft.com/office/drawing/2014/main" id="{3FA11D95-EC34-4A48-8449-7CE3B5CE54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721" y="2065980"/>
              <a:ext cx="360000" cy="360000"/>
            </a:xfrm>
            <a:prstGeom prst="rect">
              <a:avLst/>
            </a:prstGeom>
          </p:spPr>
        </p:pic>
        <p:pic>
          <p:nvPicPr>
            <p:cNvPr id="12" name="圖片 11">
              <a:extLst>
                <a:ext uri="{FF2B5EF4-FFF2-40B4-BE49-F238E27FC236}">
                  <a16:creationId xmlns:a16="http://schemas.microsoft.com/office/drawing/2014/main" id="{136521E3-4A24-41A5-9ABF-667760FA2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721" y="3059780"/>
              <a:ext cx="360000" cy="360000"/>
            </a:xfrm>
            <a:prstGeom prst="rect">
              <a:avLst/>
            </a:prstGeom>
          </p:spPr>
        </p:pic>
        <p:pic>
          <p:nvPicPr>
            <p:cNvPr id="9" name="圖片 8">
              <a:extLst>
                <a:ext uri="{FF2B5EF4-FFF2-40B4-BE49-F238E27FC236}">
                  <a16:creationId xmlns:a16="http://schemas.microsoft.com/office/drawing/2014/main" id="{96451A4C-9F0C-4028-B83C-9DB127384D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721" y="2510505"/>
              <a:ext cx="360000" cy="360000"/>
            </a:xfrm>
            <a:prstGeom prst="rect">
              <a:avLst/>
            </a:prstGeom>
          </p:spPr>
        </p:pic>
        <p:pic>
          <p:nvPicPr>
            <p:cNvPr id="13" name="圖片 12">
              <a:extLst>
                <a:ext uri="{FF2B5EF4-FFF2-40B4-BE49-F238E27FC236}">
                  <a16:creationId xmlns:a16="http://schemas.microsoft.com/office/drawing/2014/main" id="{6FE736D3-B33B-4271-A42D-EBF3F675C6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721" y="3793552"/>
              <a:ext cx="360000" cy="360000"/>
            </a:xfrm>
            <a:prstGeom prst="rect">
              <a:avLst/>
            </a:prstGeom>
          </p:spPr>
        </p:pic>
        <p:pic>
          <p:nvPicPr>
            <p:cNvPr id="15" name="圖片 14">
              <a:extLst>
                <a:ext uri="{FF2B5EF4-FFF2-40B4-BE49-F238E27FC236}">
                  <a16:creationId xmlns:a16="http://schemas.microsoft.com/office/drawing/2014/main" id="{084EC09D-7644-40B2-AD95-4D438891C2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721" y="5845223"/>
              <a:ext cx="360000" cy="360000"/>
            </a:xfrm>
            <a:prstGeom prst="rect">
              <a:avLst/>
            </a:prstGeom>
          </p:spPr>
        </p:pic>
        <p:pic>
          <p:nvPicPr>
            <p:cNvPr id="17" name="圖片 16">
              <a:extLst>
                <a:ext uri="{FF2B5EF4-FFF2-40B4-BE49-F238E27FC236}">
                  <a16:creationId xmlns:a16="http://schemas.microsoft.com/office/drawing/2014/main" id="{1673D179-B88F-4041-809B-CBCDABFE10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5721" y="5379522"/>
              <a:ext cx="360000" cy="360000"/>
            </a:xfrm>
            <a:prstGeom prst="rect">
              <a:avLst/>
            </a:prstGeom>
          </p:spPr>
        </p:pic>
        <p:pic>
          <p:nvPicPr>
            <p:cNvPr id="19" name="圖片 18">
              <a:extLst>
                <a:ext uri="{FF2B5EF4-FFF2-40B4-BE49-F238E27FC236}">
                  <a16:creationId xmlns:a16="http://schemas.microsoft.com/office/drawing/2014/main" id="{31131AEB-4BD6-41A2-BB99-7D68953190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5721" y="4399179"/>
              <a:ext cx="360000" cy="360000"/>
            </a:xfrm>
            <a:prstGeom prst="rect">
              <a:avLst/>
            </a:prstGeom>
          </p:spPr>
        </p:pic>
        <p:pic>
          <p:nvPicPr>
            <p:cNvPr id="21" name="圖片 20">
              <a:extLst>
                <a:ext uri="{FF2B5EF4-FFF2-40B4-BE49-F238E27FC236}">
                  <a16:creationId xmlns:a16="http://schemas.microsoft.com/office/drawing/2014/main" id="{DFF16E28-F0DB-46DC-87BB-2E4D1BA8EB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5721" y="4886691"/>
              <a:ext cx="360000" cy="360000"/>
            </a:xfrm>
            <a:prstGeom prst="rect">
              <a:avLst/>
            </a:prstGeom>
          </p:spPr>
        </p:pic>
      </p:grpSp>
      <p:grpSp>
        <p:nvGrpSpPr>
          <p:cNvPr id="38" name="群組 37">
            <a:extLst>
              <a:ext uri="{FF2B5EF4-FFF2-40B4-BE49-F238E27FC236}">
                <a16:creationId xmlns:a16="http://schemas.microsoft.com/office/drawing/2014/main" id="{10B3C19F-45FA-4F6E-9045-A876817DB9BA}"/>
              </a:ext>
            </a:extLst>
          </p:cNvPr>
          <p:cNvGrpSpPr/>
          <p:nvPr/>
        </p:nvGrpSpPr>
        <p:grpSpPr>
          <a:xfrm>
            <a:off x="7229612" y="1889770"/>
            <a:ext cx="360000" cy="3521260"/>
            <a:chOff x="6338920" y="1609469"/>
            <a:chExt cx="360000" cy="3521260"/>
          </a:xfrm>
        </p:grpSpPr>
        <p:pic>
          <p:nvPicPr>
            <p:cNvPr id="23" name="圖片 22">
              <a:extLst>
                <a:ext uri="{FF2B5EF4-FFF2-40B4-BE49-F238E27FC236}">
                  <a16:creationId xmlns:a16="http://schemas.microsoft.com/office/drawing/2014/main" id="{5E0F995B-AD0D-417B-BA8A-A797D6B96A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38920" y="2629201"/>
              <a:ext cx="360000" cy="360000"/>
            </a:xfrm>
            <a:prstGeom prst="rect">
              <a:avLst/>
            </a:prstGeom>
          </p:spPr>
        </p:pic>
        <p:pic>
          <p:nvPicPr>
            <p:cNvPr id="29" name="圖片 28">
              <a:extLst>
                <a:ext uri="{FF2B5EF4-FFF2-40B4-BE49-F238E27FC236}">
                  <a16:creationId xmlns:a16="http://schemas.microsoft.com/office/drawing/2014/main" id="{6B043751-F674-4422-A12C-326E74D1336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38920" y="1609469"/>
              <a:ext cx="360000" cy="360000"/>
            </a:xfrm>
            <a:prstGeom prst="rect">
              <a:avLst/>
            </a:prstGeom>
          </p:spPr>
        </p:pic>
        <p:pic>
          <p:nvPicPr>
            <p:cNvPr id="31" name="圖片 30">
              <a:extLst>
                <a:ext uri="{FF2B5EF4-FFF2-40B4-BE49-F238E27FC236}">
                  <a16:creationId xmlns:a16="http://schemas.microsoft.com/office/drawing/2014/main" id="{D8623226-3874-469F-962E-6E90B440E04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38920" y="2132240"/>
              <a:ext cx="360000" cy="360000"/>
            </a:xfrm>
            <a:prstGeom prst="rect">
              <a:avLst/>
            </a:prstGeom>
          </p:spPr>
        </p:pic>
        <p:pic>
          <p:nvPicPr>
            <p:cNvPr id="33" name="圖片 32">
              <a:extLst>
                <a:ext uri="{FF2B5EF4-FFF2-40B4-BE49-F238E27FC236}">
                  <a16:creationId xmlns:a16="http://schemas.microsoft.com/office/drawing/2014/main" id="{BC246EFA-1C64-4461-8576-D1E296A6336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38920" y="3239780"/>
              <a:ext cx="360000" cy="360000"/>
            </a:xfrm>
            <a:prstGeom prst="rect">
              <a:avLst/>
            </a:prstGeom>
          </p:spPr>
        </p:pic>
        <p:pic>
          <p:nvPicPr>
            <p:cNvPr id="34" name="圖片 33">
              <a:extLst>
                <a:ext uri="{FF2B5EF4-FFF2-40B4-BE49-F238E27FC236}">
                  <a16:creationId xmlns:a16="http://schemas.microsoft.com/office/drawing/2014/main" id="{7B423715-E5E4-448A-AEC9-8F92096017D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38920" y="3753796"/>
              <a:ext cx="360000" cy="360000"/>
            </a:xfrm>
            <a:prstGeom prst="rect">
              <a:avLst/>
            </a:prstGeom>
          </p:spPr>
        </p:pic>
        <p:pic>
          <p:nvPicPr>
            <p:cNvPr id="35" name="圖片 34">
              <a:extLst>
                <a:ext uri="{FF2B5EF4-FFF2-40B4-BE49-F238E27FC236}">
                  <a16:creationId xmlns:a16="http://schemas.microsoft.com/office/drawing/2014/main" id="{5210B1A6-20EA-4EC3-9FF5-C0146C06107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38920" y="4748230"/>
              <a:ext cx="360000" cy="382499"/>
            </a:xfrm>
            <a:prstGeom prst="rect">
              <a:avLst/>
            </a:prstGeom>
          </p:spPr>
        </p:pic>
        <p:pic>
          <p:nvPicPr>
            <p:cNvPr id="37" name="圖片 36">
              <a:extLst>
                <a:ext uri="{FF2B5EF4-FFF2-40B4-BE49-F238E27FC236}">
                  <a16:creationId xmlns:a16="http://schemas.microsoft.com/office/drawing/2014/main" id="{40ED7F19-4BBB-44A2-A682-9A188447C17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338920" y="4207687"/>
              <a:ext cx="360000" cy="360000"/>
            </a:xfrm>
            <a:prstGeom prst="rect">
              <a:avLst/>
            </a:prstGeom>
          </p:spPr>
        </p:pic>
      </p:grpSp>
    </p:spTree>
    <p:extLst>
      <p:ext uri="{BB962C8B-B14F-4D97-AF65-F5344CB8AC3E}">
        <p14:creationId xmlns:p14="http://schemas.microsoft.com/office/powerpoint/2010/main" val="23310362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D8745EC-DBC5-4DF4-8167-2E9C7CCC31A6}"/>
              </a:ext>
            </a:extLst>
          </p:cNvPr>
          <p:cNvSpPr>
            <a:spLocks noGrp="1"/>
          </p:cNvSpPr>
          <p:nvPr>
            <p:ph idx="1"/>
          </p:nvPr>
        </p:nvSpPr>
        <p:spPr>
          <a:xfrm>
            <a:off x="480449" y="1249137"/>
            <a:ext cx="10749367" cy="4825093"/>
          </a:xfrm>
        </p:spPr>
        <p:txBody>
          <a:bodyPr/>
          <a:lstStyle/>
          <a:p>
            <a:r>
              <a:rPr lang="zh-TW" altLang="en-US" sz="3200" dirty="0"/>
              <a:t>基本設計報表操作</a:t>
            </a:r>
            <a:r>
              <a:rPr lang="en-US" altLang="zh-TW" sz="3200" dirty="0"/>
              <a:t>-</a:t>
            </a:r>
            <a:r>
              <a:rPr lang="zh-TW" altLang="en-US" sz="3200" dirty="0"/>
              <a:t>新增標題、貼上欄位</a:t>
            </a:r>
            <a:endParaRPr lang="en-US" altLang="zh-TW" sz="3200" dirty="0"/>
          </a:p>
          <a:p>
            <a:r>
              <a:rPr lang="zh-TW" altLang="en-US" sz="3200" dirty="0"/>
              <a:t>搭配</a:t>
            </a:r>
            <a:r>
              <a:rPr lang="en-US" altLang="zh-TW" sz="3200" dirty="0"/>
              <a:t>Excel</a:t>
            </a:r>
            <a:r>
              <a:rPr lang="zh-TW" altLang="en-US" sz="3200" dirty="0"/>
              <a:t>基本功能達到排版效果</a:t>
            </a:r>
            <a:endParaRPr lang="en-US" altLang="zh-TW" sz="3200" dirty="0"/>
          </a:p>
          <a:p>
            <a:r>
              <a:rPr lang="zh-TW" altLang="en-US" sz="3200" dirty="0"/>
              <a:t>報表中設定基本運算</a:t>
            </a:r>
            <a:r>
              <a:rPr lang="en-US" altLang="zh-TW" sz="3200" dirty="0"/>
              <a:t>-Sum</a:t>
            </a:r>
            <a:r>
              <a:rPr lang="zh-TW" altLang="en-US" sz="3200" dirty="0"/>
              <a:t>、</a:t>
            </a:r>
            <a:r>
              <a:rPr lang="en-US" altLang="zh-TW" sz="3200" dirty="0"/>
              <a:t>Count</a:t>
            </a:r>
            <a:r>
              <a:rPr lang="zh-TW" altLang="en-US" sz="3200" dirty="0"/>
              <a:t>、</a:t>
            </a:r>
            <a:r>
              <a:rPr lang="en-US" altLang="zh-TW" sz="3200" dirty="0"/>
              <a:t>Avg…</a:t>
            </a:r>
          </a:p>
          <a:p>
            <a:endParaRPr lang="zh-TW" altLang="en-US" dirty="0"/>
          </a:p>
        </p:txBody>
      </p:sp>
      <p:sp>
        <p:nvSpPr>
          <p:cNvPr id="3" name="投影片編號版面配置區 2">
            <a:extLst>
              <a:ext uri="{FF2B5EF4-FFF2-40B4-BE49-F238E27FC236}">
                <a16:creationId xmlns:a16="http://schemas.microsoft.com/office/drawing/2014/main" id="{17A832FD-7840-4B4B-A514-1D680357B58E}"/>
              </a:ext>
            </a:extLst>
          </p:cNvPr>
          <p:cNvSpPr>
            <a:spLocks noGrp="1"/>
          </p:cNvSpPr>
          <p:nvPr>
            <p:ph type="sldNum" sz="quarter" idx="12"/>
          </p:nvPr>
        </p:nvSpPr>
        <p:spPr/>
        <p:txBody>
          <a:bodyPr/>
          <a:lstStyle/>
          <a:p>
            <a:fld id="{9860EDB8-5305-433F-BE41-D7A86D811DB3}" type="slidenum">
              <a:rPr lang="en-US" altLang="zh-TW" smtClean="0"/>
              <a:t>73</a:t>
            </a:fld>
            <a:endParaRPr lang="zh-TW" altLang="en-US"/>
          </a:p>
        </p:txBody>
      </p:sp>
      <p:sp>
        <p:nvSpPr>
          <p:cNvPr id="4" name="標題 3">
            <a:extLst>
              <a:ext uri="{FF2B5EF4-FFF2-40B4-BE49-F238E27FC236}">
                <a16:creationId xmlns:a16="http://schemas.microsoft.com/office/drawing/2014/main" id="{8F53ABCB-01D3-497B-AA2A-2140DCAFA026}"/>
              </a:ext>
            </a:extLst>
          </p:cNvPr>
          <p:cNvSpPr>
            <a:spLocks noGrp="1"/>
          </p:cNvSpPr>
          <p:nvPr>
            <p:ph type="title"/>
          </p:nvPr>
        </p:nvSpPr>
        <p:spPr/>
        <p:txBody>
          <a:bodyPr>
            <a:normAutofit/>
          </a:bodyPr>
          <a:lstStyle/>
          <a:p>
            <a:r>
              <a:rPr lang="zh-TW" altLang="en-US" sz="3600" dirty="0"/>
              <a:t>條列式報表</a:t>
            </a:r>
            <a:r>
              <a:rPr lang="en-US" altLang="zh-TW" sz="3600" dirty="0"/>
              <a:t>–</a:t>
            </a:r>
            <a:r>
              <a:rPr lang="zh-TW" altLang="en-US" sz="3600" dirty="0"/>
              <a:t>設計重點</a:t>
            </a:r>
          </a:p>
        </p:txBody>
      </p:sp>
    </p:spTree>
    <p:extLst>
      <p:ext uri="{BB962C8B-B14F-4D97-AF65-F5344CB8AC3E}">
        <p14:creationId xmlns:p14="http://schemas.microsoft.com/office/powerpoint/2010/main" val="1701935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9ABCF954-CDA3-418C-BED1-2FDD36FD3AE3}"/>
              </a:ext>
            </a:extLst>
          </p:cNvPr>
          <p:cNvSpPr>
            <a:spLocks noGrp="1"/>
          </p:cNvSpPr>
          <p:nvPr>
            <p:ph type="sldNum" sz="quarter" idx="12"/>
          </p:nvPr>
        </p:nvSpPr>
        <p:spPr/>
        <p:txBody>
          <a:bodyPr/>
          <a:lstStyle/>
          <a:p>
            <a:fld id="{9860EDB8-5305-433F-BE41-D7A86D811DB3}" type="slidenum">
              <a:rPr lang="en-US" altLang="zh-TW" smtClean="0"/>
              <a:t>74</a:t>
            </a:fld>
            <a:endParaRPr lang="zh-TW" altLang="en-US"/>
          </a:p>
        </p:txBody>
      </p:sp>
      <p:sp>
        <p:nvSpPr>
          <p:cNvPr id="4" name="標題 3">
            <a:extLst>
              <a:ext uri="{FF2B5EF4-FFF2-40B4-BE49-F238E27FC236}">
                <a16:creationId xmlns:a16="http://schemas.microsoft.com/office/drawing/2014/main" id="{444E010E-1382-4C6D-ACA0-77BC838490F1}"/>
              </a:ext>
            </a:extLst>
          </p:cNvPr>
          <p:cNvSpPr>
            <a:spLocks noGrp="1"/>
          </p:cNvSpPr>
          <p:nvPr>
            <p:ph type="title"/>
          </p:nvPr>
        </p:nvSpPr>
        <p:spPr/>
        <p:txBody>
          <a:bodyPr>
            <a:normAutofit/>
          </a:bodyPr>
          <a:lstStyle/>
          <a:p>
            <a:r>
              <a:rPr lang="zh-TW" altLang="en-US" sz="3600" dirty="0"/>
              <a:t>報表設計</a:t>
            </a:r>
            <a:r>
              <a:rPr lang="en-US" altLang="zh-TW" sz="3600" dirty="0"/>
              <a:t>–</a:t>
            </a:r>
            <a:r>
              <a:rPr lang="zh-TW" altLang="en-US" sz="3600" dirty="0"/>
              <a:t>條列式報表</a:t>
            </a:r>
          </a:p>
        </p:txBody>
      </p:sp>
      <p:pic>
        <p:nvPicPr>
          <p:cNvPr id="2" name="圖片 1">
            <a:extLst>
              <a:ext uri="{FF2B5EF4-FFF2-40B4-BE49-F238E27FC236}">
                <a16:creationId xmlns:a16="http://schemas.microsoft.com/office/drawing/2014/main" id="{980EB048-4429-4947-B793-2D0F3C116C32}"/>
              </a:ext>
            </a:extLst>
          </p:cNvPr>
          <p:cNvPicPr>
            <a:picLocks noChangeAspect="1"/>
          </p:cNvPicPr>
          <p:nvPr/>
        </p:nvPicPr>
        <p:blipFill>
          <a:blip r:embed="rId2"/>
          <a:stretch>
            <a:fillRect/>
          </a:stretch>
        </p:blipFill>
        <p:spPr>
          <a:xfrm>
            <a:off x="1352550" y="1218992"/>
            <a:ext cx="8586580" cy="5339247"/>
          </a:xfrm>
          <a:prstGeom prst="rect">
            <a:avLst/>
          </a:prstGeom>
          <a:ln>
            <a:solidFill>
              <a:schemeClr val="accent1"/>
            </a:solidFill>
          </a:ln>
        </p:spPr>
      </p:pic>
    </p:spTree>
    <p:extLst>
      <p:ext uri="{BB962C8B-B14F-4D97-AF65-F5344CB8AC3E}">
        <p14:creationId xmlns:p14="http://schemas.microsoft.com/office/powerpoint/2010/main" val="33894689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a:xfrm>
            <a:off x="480449" y="1116132"/>
            <a:ext cx="11589630" cy="5243104"/>
          </a:xfrm>
        </p:spPr>
        <p:txBody>
          <a:bodyPr>
            <a:normAutofit lnSpcReduction="10000"/>
          </a:bodyPr>
          <a:lstStyle/>
          <a:p>
            <a:pPr marL="609600" indent="-609600">
              <a:buFont typeface="Wingdings" panose="05000000000000000000" pitchFamily="2" charset="2"/>
              <a:buAutoNum type="arabicPeriod"/>
              <a:defRPr/>
            </a:pPr>
            <a:r>
              <a:rPr lang="zh-TW" altLang="en-US" sz="2800" dirty="0"/>
              <a:t>以 </a:t>
            </a:r>
            <a:r>
              <a:rPr lang="zh-TW" altLang="en-US" sz="2800" dirty="0">
                <a:latin typeface="Times New Roman" panose="02020603050405020304" pitchFamily="18" charset="0"/>
              </a:rPr>
              <a:t>“</a:t>
            </a:r>
            <a:r>
              <a:rPr lang="zh-TW" altLang="en-US" sz="2800" b="1" dirty="0"/>
              <a:t>產險銷售業績查詢</a:t>
            </a:r>
            <a:r>
              <a:rPr lang="zh-TW" altLang="en-US" sz="2800" dirty="0">
                <a:latin typeface="Times New Roman" panose="02020603050405020304" pitchFamily="18" charset="0"/>
              </a:rPr>
              <a:t>”</a:t>
            </a:r>
            <a:r>
              <a:rPr lang="zh-TW" altLang="en-US" sz="2800" dirty="0"/>
              <a:t> 為範例</a:t>
            </a:r>
            <a:endParaRPr lang="en-US" altLang="zh-TW" sz="2800" dirty="0">
              <a:latin typeface="Arial" panose="020B0604020202020204" pitchFamily="34" charset="0"/>
              <a:cs typeface="Arial" panose="020B0604020202020204" pitchFamily="34" charset="0"/>
            </a:endParaRPr>
          </a:p>
          <a:p>
            <a:pPr marL="609600" indent="-609600">
              <a:buFont typeface="Wingdings" panose="05000000000000000000" pitchFamily="2" charset="2"/>
              <a:buAutoNum type="arabicPeriod"/>
              <a:defRPr/>
            </a:pPr>
            <a:r>
              <a:rPr lang="zh-TW" altLang="en-US" sz="2800" dirty="0">
                <a:latin typeface="Arial" panose="020B0604020202020204" pitchFamily="34" charset="0"/>
                <a:cs typeface="Arial" panose="020B0604020202020204" pitchFamily="34" charset="0"/>
              </a:rPr>
              <a:t>切換至</a:t>
            </a:r>
            <a:r>
              <a:rPr lang="en-US" altLang="zh-TW" sz="2800" dirty="0">
                <a:latin typeface="Arial" panose="020B0604020202020204" pitchFamily="34" charset="0"/>
                <a:cs typeface="Arial" panose="020B0604020202020204" pitchFamily="34" charset="0"/>
              </a:rPr>
              <a:t>『</a:t>
            </a:r>
            <a:r>
              <a:rPr lang="zh-TW" altLang="en-US" sz="2800" dirty="0">
                <a:latin typeface="Arial" panose="020B0604020202020204" pitchFamily="34" charset="0"/>
                <a:cs typeface="Arial" panose="020B0604020202020204" pitchFamily="34" charset="0"/>
              </a:rPr>
              <a:t>報表</a:t>
            </a:r>
            <a:r>
              <a:rPr lang="en-US" altLang="zh-TW" sz="2800" dirty="0">
                <a:latin typeface="Arial" panose="020B0604020202020204" pitchFamily="34" charset="0"/>
                <a:cs typeface="Arial" panose="020B0604020202020204" pitchFamily="34" charset="0"/>
              </a:rPr>
              <a:t>』</a:t>
            </a:r>
            <a:r>
              <a:rPr lang="zh-TW" altLang="en-US" sz="2800" dirty="0">
                <a:latin typeface="Arial" panose="020B0604020202020204" pitchFamily="34" charset="0"/>
                <a:cs typeface="Arial" panose="020B0604020202020204" pitchFamily="34" charset="0"/>
              </a:rPr>
              <a:t>頁籤。</a:t>
            </a:r>
            <a:endParaRPr lang="en-US" altLang="zh-TW" sz="2800" dirty="0">
              <a:latin typeface="Arial" panose="020B0604020202020204" pitchFamily="34" charset="0"/>
              <a:cs typeface="Arial" panose="020B0604020202020204" pitchFamily="34" charset="0"/>
            </a:endParaRPr>
          </a:p>
          <a:p>
            <a:pPr marL="609600" indent="-609600">
              <a:buFont typeface="+mj-lt"/>
              <a:buAutoNum type="arabicPeriod" startAt="3"/>
              <a:defRPr/>
            </a:pPr>
            <a:r>
              <a:rPr lang="zh-TW" altLang="en-US" sz="2800" dirty="0">
                <a:latin typeface="Arial" panose="020B0604020202020204" pitchFamily="34" charset="0"/>
                <a:cs typeface="Arial" panose="020B0604020202020204" pitchFamily="34" charset="0"/>
              </a:rPr>
              <a:t>在</a:t>
            </a:r>
            <a:r>
              <a:rPr lang="en-US" altLang="zh-TW" sz="2800" dirty="0">
                <a:latin typeface="Arial" panose="020B0604020202020204" pitchFamily="34" charset="0"/>
                <a:cs typeface="Arial" panose="020B0604020202020204" pitchFamily="34" charset="0"/>
              </a:rPr>
              <a:t>『</a:t>
            </a:r>
            <a:r>
              <a:rPr lang="zh-TW" altLang="en-US" sz="2800" dirty="0">
                <a:latin typeface="Arial" panose="020B0604020202020204" pitchFamily="34" charset="0"/>
                <a:cs typeface="Arial" panose="020B0604020202020204" pitchFamily="34" charset="0"/>
              </a:rPr>
              <a:t>報表節點</a:t>
            </a:r>
            <a:r>
              <a:rPr lang="en-US" altLang="zh-TW" sz="2800" dirty="0">
                <a:latin typeface="Arial" panose="020B0604020202020204" pitchFamily="34" charset="0"/>
                <a:cs typeface="Arial" panose="020B0604020202020204" pitchFamily="34" charset="0"/>
              </a:rPr>
              <a:t>』</a:t>
            </a:r>
            <a:r>
              <a:rPr lang="zh-TW" altLang="en-US" sz="2800" dirty="0">
                <a:latin typeface="Arial" panose="020B0604020202020204" pitchFamily="34" charset="0"/>
                <a:cs typeface="Arial" panose="020B0604020202020204" pitchFamily="34" charset="0"/>
              </a:rPr>
              <a:t>下，點選按右鍵新增報表作業。</a:t>
            </a:r>
          </a:p>
          <a:p>
            <a:pPr marL="609600" indent="-609600">
              <a:buFont typeface="+mj-lt"/>
              <a:buAutoNum type="arabicPeriod" startAt="3"/>
              <a:defRPr/>
            </a:pPr>
            <a:r>
              <a:rPr lang="zh-TW" altLang="en-US" sz="2800" dirty="0">
                <a:latin typeface="Arial" panose="020B0604020202020204" pitchFamily="34" charset="0"/>
                <a:cs typeface="Arial" panose="020B0604020202020204" pitchFamily="34" charset="0"/>
              </a:rPr>
              <a:t>請在</a:t>
            </a:r>
            <a:r>
              <a:rPr lang="en-US" altLang="zh-TW" sz="2800" dirty="0">
                <a:latin typeface="Arial" panose="020B0604020202020204" pitchFamily="34" charset="0"/>
                <a:cs typeface="Arial" panose="020B0604020202020204" pitchFamily="34" charset="0"/>
              </a:rPr>
              <a:t>『</a:t>
            </a:r>
            <a:r>
              <a:rPr lang="zh-TW" altLang="en-US" sz="2800" dirty="0">
                <a:latin typeface="Arial" panose="020B0604020202020204" pitchFamily="34" charset="0"/>
                <a:cs typeface="Arial" panose="020B0604020202020204" pitchFamily="34" charset="0"/>
              </a:rPr>
              <a:t>新增報表</a:t>
            </a:r>
            <a:r>
              <a:rPr lang="en-US" altLang="zh-TW" sz="2800" dirty="0">
                <a:latin typeface="Arial" panose="020B0604020202020204" pitchFamily="34" charset="0"/>
                <a:cs typeface="Arial" panose="020B0604020202020204" pitchFamily="34" charset="0"/>
              </a:rPr>
              <a:t>』</a:t>
            </a:r>
            <a:r>
              <a:rPr lang="zh-TW" altLang="en-US" sz="2800" dirty="0">
                <a:latin typeface="Arial" panose="020B0604020202020204" pitchFamily="34" charset="0"/>
                <a:cs typeface="Arial" panose="020B0604020202020204" pitchFamily="34" charset="0"/>
              </a:rPr>
              <a:t>畫面中，定義</a:t>
            </a:r>
            <a:r>
              <a:rPr lang="en-US" altLang="zh-TW" sz="2800" dirty="0">
                <a:latin typeface="Arial" panose="020B0604020202020204" pitchFamily="34" charset="0"/>
                <a:cs typeface="Arial" panose="020B0604020202020204" pitchFamily="34" charset="0"/>
              </a:rPr>
              <a:t>『</a:t>
            </a:r>
            <a:r>
              <a:rPr lang="zh-TW" altLang="en-US" sz="2800" dirty="0">
                <a:latin typeface="Arial" panose="020B0604020202020204" pitchFamily="34" charset="0"/>
                <a:cs typeface="Arial" panose="020B0604020202020204" pitchFamily="34" charset="0"/>
              </a:rPr>
              <a:t>系統名稱</a:t>
            </a:r>
            <a:r>
              <a:rPr lang="en-US" altLang="zh-TW" sz="2800" dirty="0">
                <a:latin typeface="Arial" panose="020B0604020202020204" pitchFamily="34" charset="0"/>
                <a:cs typeface="Arial" panose="020B0604020202020204" pitchFamily="34" charset="0"/>
              </a:rPr>
              <a:t>-Name</a:t>
            </a:r>
            <a:r>
              <a:rPr lang="zh-TW" altLang="en-US" sz="2800" dirty="0">
                <a:latin typeface="Arial" panose="020B0604020202020204" pitchFamily="34" charset="0"/>
                <a:cs typeface="Arial" panose="020B0604020202020204" pitchFamily="34" charset="0"/>
              </a:rPr>
              <a:t>、顯示名稱</a:t>
            </a:r>
            <a:r>
              <a:rPr lang="en-US" altLang="zh-TW" sz="2800" dirty="0">
                <a:latin typeface="Arial" panose="020B0604020202020204" pitchFamily="34" charset="0"/>
                <a:cs typeface="Arial" panose="020B0604020202020204" pitchFamily="34" charset="0"/>
              </a:rPr>
              <a:t>-Caption(</a:t>
            </a:r>
            <a:r>
              <a:rPr lang="zh-TW" altLang="en-US" sz="2800" dirty="0">
                <a:latin typeface="Arial" panose="020B0604020202020204" pitchFamily="34" charset="0"/>
                <a:cs typeface="Arial" panose="020B0604020202020204" pitchFamily="34" charset="0"/>
              </a:rPr>
              <a:t>中、英文皆可</a:t>
            </a:r>
            <a:r>
              <a:rPr lang="en-US" altLang="zh-TW" sz="2800" dirty="0">
                <a:latin typeface="Arial" panose="020B0604020202020204" pitchFamily="34" charset="0"/>
                <a:cs typeface="Arial" panose="020B0604020202020204" pitchFamily="34" charset="0"/>
              </a:rPr>
              <a:t>)</a:t>
            </a:r>
            <a:r>
              <a:rPr lang="zh-TW" altLang="en-US" sz="2800" dirty="0">
                <a:latin typeface="Arial" panose="020B0604020202020204" pitchFamily="34" charset="0"/>
                <a:cs typeface="Arial" panose="020B0604020202020204" pitchFamily="34" charset="0"/>
              </a:rPr>
              <a:t>後，按下</a:t>
            </a:r>
            <a:r>
              <a:rPr lang="en-US" altLang="zh-TW" sz="2800" dirty="0">
                <a:latin typeface="Arial" panose="020B0604020202020204" pitchFamily="34" charset="0"/>
                <a:cs typeface="Arial" panose="020B0604020202020204" pitchFamily="34" charset="0"/>
              </a:rPr>
              <a:t>『</a:t>
            </a:r>
            <a:r>
              <a:rPr lang="zh-TW" altLang="en-US" sz="2800" dirty="0">
                <a:latin typeface="Arial" panose="020B0604020202020204" pitchFamily="34" charset="0"/>
                <a:cs typeface="Arial" panose="020B0604020202020204" pitchFamily="34" charset="0"/>
              </a:rPr>
              <a:t>確定</a:t>
            </a:r>
            <a:r>
              <a:rPr lang="en-US" altLang="zh-TW" sz="2800" dirty="0">
                <a:latin typeface="Arial" panose="020B0604020202020204" pitchFamily="34" charset="0"/>
                <a:cs typeface="Arial" panose="020B0604020202020204" pitchFamily="34" charset="0"/>
              </a:rPr>
              <a:t>』</a:t>
            </a:r>
            <a:r>
              <a:rPr lang="zh-TW" altLang="en-US" sz="2800" dirty="0">
                <a:latin typeface="Arial" panose="020B0604020202020204" pitchFamily="34" charset="0"/>
                <a:cs typeface="Arial" panose="020B0604020202020204" pitchFamily="34" charset="0"/>
              </a:rPr>
              <a:t>。</a:t>
            </a:r>
            <a:endParaRPr lang="en-US" altLang="zh-TW" sz="2800" dirty="0">
              <a:latin typeface="Arial" panose="020B0604020202020204" pitchFamily="34" charset="0"/>
              <a:cs typeface="Arial" panose="020B0604020202020204" pitchFamily="34" charset="0"/>
            </a:endParaRPr>
          </a:p>
          <a:p>
            <a:pPr lvl="1">
              <a:buFont typeface="Wingdings" panose="05000000000000000000" pitchFamily="2" charset="2"/>
              <a:buChar char="ü"/>
              <a:defRPr/>
            </a:pPr>
            <a:r>
              <a:rPr lang="zh-TW" altLang="en-US" sz="2400" dirty="0">
                <a:latin typeface="Arial" panose="020B0604020202020204" pitchFamily="34" charset="0"/>
                <a:cs typeface="Arial" panose="020B0604020202020204" pitchFamily="34" charset="0"/>
              </a:rPr>
              <a:t>系統名稱</a:t>
            </a:r>
            <a:r>
              <a:rPr lang="en-US" altLang="zh-TW" sz="2400" dirty="0">
                <a:latin typeface="Arial" panose="020B0604020202020204" pitchFamily="34" charset="0"/>
                <a:cs typeface="Arial" panose="020B0604020202020204" pitchFamily="34" charset="0"/>
              </a:rPr>
              <a:t>:</a:t>
            </a:r>
            <a:r>
              <a:rPr lang="zh-TW" altLang="en-US" sz="2400" dirty="0">
                <a:latin typeface="Arial" panose="020B0604020202020204" pitchFamily="34" charset="0"/>
                <a:cs typeface="Arial" panose="020B0604020202020204" pitchFamily="34" charset="0"/>
              </a:rPr>
              <a:t>可依系統預設 </a:t>
            </a:r>
            <a:r>
              <a:rPr lang="en-US" altLang="zh-TW" sz="2400" dirty="0">
                <a:latin typeface="Arial" panose="020B0604020202020204" pitchFamily="34" charset="0"/>
                <a:cs typeface="Arial" panose="020B0604020202020204" pitchFamily="34" charset="0"/>
              </a:rPr>
              <a:t>	</a:t>
            </a:r>
            <a:r>
              <a:rPr lang="zh-TW" altLang="en-US" sz="2400" dirty="0">
                <a:latin typeface="Arial" panose="020B0604020202020204" pitchFamily="34" charset="0"/>
                <a:cs typeface="Arial" panose="020B0604020202020204" pitchFamily="34" charset="0"/>
              </a:rPr>
              <a:t>顯示名稱</a:t>
            </a:r>
            <a:r>
              <a:rPr lang="en-US" altLang="zh-TW" sz="2400" dirty="0">
                <a:latin typeface="Arial" panose="020B0604020202020204" pitchFamily="34" charset="0"/>
                <a:cs typeface="Arial" panose="020B0604020202020204" pitchFamily="34" charset="0"/>
              </a:rPr>
              <a:t>:</a:t>
            </a:r>
            <a:r>
              <a:rPr lang="zh-TW" altLang="en-US" sz="2400" dirty="0">
                <a:solidFill>
                  <a:srgbClr val="FF0000"/>
                </a:solidFill>
                <a:latin typeface="Arial" panose="020B0604020202020204" pitchFamily="34" charset="0"/>
                <a:cs typeface="Arial" panose="020B0604020202020204" pitchFamily="34" charset="0"/>
              </a:rPr>
              <a:t>條列式報表</a:t>
            </a:r>
            <a:endParaRPr lang="en-US" altLang="zh-TW" sz="2400" dirty="0">
              <a:solidFill>
                <a:srgbClr val="FF0000"/>
              </a:solidFill>
              <a:latin typeface="Arial" panose="020B0604020202020204" pitchFamily="34" charset="0"/>
              <a:cs typeface="Arial" panose="020B0604020202020204" pitchFamily="34" charset="0"/>
            </a:endParaRPr>
          </a:p>
          <a:p>
            <a:pPr marL="609600" indent="-609600">
              <a:lnSpc>
                <a:spcPct val="100000"/>
              </a:lnSpc>
              <a:buFont typeface="+mj-lt"/>
              <a:buAutoNum type="arabicPeriod" startAt="5"/>
              <a:defRPr/>
            </a:pPr>
            <a:r>
              <a:rPr lang="zh-TW" altLang="en-US" sz="2800" dirty="0">
                <a:latin typeface="Arial" panose="020B0604020202020204" pitchFamily="34" charset="0"/>
                <a:cs typeface="Arial" panose="020B0604020202020204" pitchFamily="34" charset="0"/>
              </a:rPr>
              <a:t>點選</a:t>
            </a:r>
            <a:r>
              <a:rPr lang="en-US" altLang="zh-TW" sz="2800" dirty="0">
                <a:latin typeface="Arial" panose="020B0604020202020204" pitchFamily="34" charset="0"/>
                <a:cs typeface="Arial" panose="020B0604020202020204" pitchFamily="34" charset="0"/>
              </a:rPr>
              <a:t>『</a:t>
            </a:r>
            <a:r>
              <a:rPr lang="zh-TW" altLang="en-US" sz="2800" dirty="0">
                <a:latin typeface="Arial" panose="020B0604020202020204" pitchFamily="34" charset="0"/>
                <a:cs typeface="Arial" panose="020B0604020202020204" pitchFamily="34" charset="0"/>
              </a:rPr>
              <a:t>開啟</a:t>
            </a:r>
            <a:r>
              <a:rPr lang="en-US" altLang="zh-TW" sz="2800" dirty="0" err="1">
                <a:latin typeface="Arial" panose="020B0604020202020204" pitchFamily="34" charset="0"/>
                <a:cs typeface="Arial" panose="020B0604020202020204" pitchFamily="34" charset="0"/>
              </a:rPr>
              <a:t>UrlExe</a:t>
            </a:r>
            <a:r>
              <a:rPr lang="en-US" altLang="zh-TW" sz="2800" dirty="0">
                <a:latin typeface="Arial" panose="020B0604020202020204" pitchFamily="34" charset="0"/>
                <a:cs typeface="Arial" panose="020B0604020202020204" pitchFamily="34" charset="0"/>
              </a:rPr>
              <a:t>』</a:t>
            </a:r>
            <a:r>
              <a:rPr lang="zh-TW" altLang="en-US" sz="2800" dirty="0">
                <a:latin typeface="Arial" panose="020B0604020202020204" pitchFamily="34" charset="0"/>
                <a:cs typeface="Arial" panose="020B0604020202020204" pitchFamily="34" charset="0"/>
              </a:rPr>
              <a:t>。</a:t>
            </a:r>
            <a:endParaRPr lang="en-US" altLang="zh-TW" sz="2800" dirty="0">
              <a:latin typeface="Arial" panose="020B0604020202020204" pitchFamily="34" charset="0"/>
              <a:cs typeface="Arial" panose="020B0604020202020204" pitchFamily="34" charset="0"/>
            </a:endParaRPr>
          </a:p>
          <a:p>
            <a:pPr lvl="1">
              <a:lnSpc>
                <a:spcPct val="100000"/>
              </a:lnSpc>
              <a:buFont typeface="Wingdings" panose="05000000000000000000" pitchFamily="2" charset="2"/>
              <a:buChar char="u"/>
              <a:defRPr/>
            </a:pPr>
            <a:r>
              <a:rPr lang="zh-TW" altLang="en-US" sz="2000" b="1" dirty="0">
                <a:solidFill>
                  <a:srgbClr val="FF0000"/>
                </a:solidFill>
                <a:latin typeface="Arial" panose="020B0604020202020204" pitchFamily="34" charset="0"/>
                <a:cs typeface="Arial" panose="020B0604020202020204" pitchFamily="34" charset="0"/>
              </a:rPr>
              <a:t>設計報表必須安裝</a:t>
            </a:r>
            <a:r>
              <a:rPr lang="en-US" altLang="zh-TW" sz="2000" b="1" dirty="0">
                <a:solidFill>
                  <a:srgbClr val="FF0000"/>
                </a:solidFill>
                <a:latin typeface="Arial" panose="020B0604020202020204" pitchFamily="34" charset="0"/>
                <a:cs typeface="Arial" panose="020B0604020202020204" pitchFamily="34" charset="0"/>
              </a:rPr>
              <a:t>『ReportDesigner.exe』</a:t>
            </a:r>
            <a:endParaRPr lang="zh-TW" altLang="en-US" b="1" dirty="0">
              <a:solidFill>
                <a:srgbClr val="FF0000"/>
              </a:solidFill>
              <a:latin typeface="Arial" panose="020B0604020202020204" pitchFamily="34" charset="0"/>
              <a:cs typeface="Arial" panose="020B0604020202020204" pitchFamily="34" charset="0"/>
            </a:endParaRPr>
          </a:p>
          <a:p>
            <a:pPr marL="609600" indent="-609600">
              <a:buFont typeface="Wingdings" panose="05000000000000000000" pitchFamily="2" charset="2"/>
              <a:buAutoNum type="arabicPeriod" startAt="5"/>
              <a:defRPr/>
            </a:pPr>
            <a:r>
              <a:rPr lang="zh-TW" altLang="en-US" sz="2800" dirty="0">
                <a:latin typeface="Arial" panose="020B0604020202020204" pitchFamily="34" charset="0"/>
                <a:cs typeface="Arial" panose="020B0604020202020204" pitchFamily="34" charset="0"/>
              </a:rPr>
              <a:t>請選擇</a:t>
            </a:r>
            <a:r>
              <a:rPr lang="en-US" altLang="zh-TW" sz="2800" dirty="0">
                <a:latin typeface="Arial" panose="020B0604020202020204" pitchFamily="34" charset="0"/>
                <a:cs typeface="Arial" panose="020B0604020202020204" pitchFamily="34" charset="0"/>
              </a:rPr>
              <a:t>『</a:t>
            </a:r>
            <a:r>
              <a:rPr lang="zh-TW" altLang="en-US" sz="2800" dirty="0">
                <a:latin typeface="Arial" panose="020B0604020202020204" pitchFamily="34" charset="0"/>
                <a:cs typeface="Arial" panose="020B0604020202020204" pitchFamily="34" charset="0"/>
              </a:rPr>
              <a:t>報表樣板</a:t>
            </a:r>
            <a:r>
              <a:rPr lang="en-US" altLang="zh-TW" sz="2800" dirty="0">
                <a:latin typeface="Arial" panose="020B0604020202020204" pitchFamily="34" charset="0"/>
                <a:cs typeface="Arial" panose="020B0604020202020204" pitchFamily="34" charset="0"/>
              </a:rPr>
              <a:t>』</a:t>
            </a:r>
            <a:r>
              <a:rPr lang="zh-TW" altLang="en-US" sz="2800" dirty="0">
                <a:latin typeface="Arial" panose="020B0604020202020204" pitchFamily="34" charset="0"/>
                <a:cs typeface="Arial" panose="020B0604020202020204" pitchFamily="34" charset="0"/>
              </a:rPr>
              <a:t>，系統預設為</a:t>
            </a:r>
            <a:r>
              <a:rPr lang="en-US" altLang="zh-TW" sz="2800" dirty="0">
                <a:latin typeface="Arial" panose="020B0604020202020204" pitchFamily="34" charset="0"/>
                <a:cs typeface="Arial" panose="020B0604020202020204" pitchFamily="34" charset="0"/>
              </a:rPr>
              <a:t>『Blank Report』</a:t>
            </a:r>
            <a:r>
              <a:rPr lang="zh-TW" altLang="en-US" sz="2800" dirty="0"/>
              <a:t>。</a:t>
            </a:r>
            <a:r>
              <a:rPr lang="zh-TW" altLang="en-US" dirty="0">
                <a:latin typeface="+mn-ea"/>
              </a:rPr>
              <a:t>   </a:t>
            </a:r>
            <a:endParaRPr lang="en-US" altLang="zh-TW" dirty="0">
              <a:latin typeface="+mn-ea"/>
            </a:endParaRPr>
          </a:p>
        </p:txBody>
      </p:sp>
      <p:sp>
        <p:nvSpPr>
          <p:cNvPr id="3" name="標題 2">
            <a:extLst>
              <a:ext uri="{FF2B5EF4-FFF2-40B4-BE49-F238E27FC236}">
                <a16:creationId xmlns:a16="http://schemas.microsoft.com/office/drawing/2014/main" id="{1A008D8F-97B5-47CF-B93F-BABE72B62866}"/>
              </a:ext>
            </a:extLst>
          </p:cNvPr>
          <p:cNvSpPr>
            <a:spLocks noGrp="1"/>
          </p:cNvSpPr>
          <p:nvPr>
            <p:ph type="title"/>
          </p:nvPr>
        </p:nvSpPr>
        <p:spPr/>
        <p:txBody>
          <a:bodyPr>
            <a:normAutofit/>
          </a:bodyPr>
          <a:lstStyle/>
          <a:p>
            <a:r>
              <a:rPr lang="zh-TW" altLang="en-US" sz="3600" dirty="0"/>
              <a:t>報表設計</a:t>
            </a:r>
            <a:r>
              <a:rPr lang="en-US" altLang="zh-TW" sz="3600" dirty="0"/>
              <a:t>–</a:t>
            </a:r>
            <a:r>
              <a:rPr lang="zh-TW" altLang="en-US" sz="3600" dirty="0"/>
              <a:t>如何新增報表 </a:t>
            </a:r>
            <a:r>
              <a:rPr lang="en-US" altLang="zh-TW" sz="2800" dirty="0"/>
              <a:t>1/2</a:t>
            </a:r>
            <a:endParaRPr lang="zh-TW" altLang="en-US" sz="2800" dirty="0"/>
          </a:p>
        </p:txBody>
      </p:sp>
      <p:sp>
        <p:nvSpPr>
          <p:cNvPr id="2" name="投影片編號版面配置區 1"/>
          <p:cNvSpPr>
            <a:spLocks noGrp="1"/>
          </p:cNvSpPr>
          <p:nvPr>
            <p:ph type="sldNum" sz="quarter" idx="12"/>
          </p:nvPr>
        </p:nvSpPr>
        <p:spPr/>
        <p:txBody>
          <a:bodyPr/>
          <a:lstStyle/>
          <a:p>
            <a:fld id="{9860EDB8-5305-433F-BE41-D7A86D811DB3}" type="slidenum">
              <a:rPr lang="en-US" altLang="zh-TW" smtClean="0"/>
              <a:t>75</a:t>
            </a:fld>
            <a:endParaRPr lang="zh-TW" altLang="en-US"/>
          </a:p>
        </p:txBody>
      </p:sp>
    </p:spTree>
    <p:extLst>
      <p:ext uri="{BB962C8B-B14F-4D97-AF65-F5344CB8AC3E}">
        <p14:creationId xmlns:p14="http://schemas.microsoft.com/office/powerpoint/2010/main" val="17854967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1A008D8F-97B5-47CF-B93F-BABE72B62866}"/>
              </a:ext>
            </a:extLst>
          </p:cNvPr>
          <p:cNvSpPr>
            <a:spLocks noGrp="1"/>
          </p:cNvSpPr>
          <p:nvPr>
            <p:ph type="title"/>
          </p:nvPr>
        </p:nvSpPr>
        <p:spPr>
          <a:xfrm>
            <a:off x="284506" y="163677"/>
            <a:ext cx="10749367" cy="702129"/>
          </a:xfrm>
        </p:spPr>
        <p:txBody>
          <a:bodyPr>
            <a:normAutofit/>
          </a:bodyPr>
          <a:lstStyle/>
          <a:p>
            <a:r>
              <a:rPr lang="zh-TW" altLang="en-US" sz="3600" dirty="0"/>
              <a:t>報表設計</a:t>
            </a:r>
            <a:r>
              <a:rPr lang="en-US" altLang="zh-TW" sz="3600" dirty="0"/>
              <a:t>–</a:t>
            </a:r>
            <a:r>
              <a:rPr lang="zh-TW" altLang="en-US" sz="3600" dirty="0"/>
              <a:t>如何新增報表 </a:t>
            </a:r>
            <a:r>
              <a:rPr lang="en-US" altLang="zh-TW" sz="2800" dirty="0"/>
              <a:t>2/2</a:t>
            </a:r>
            <a:endParaRPr lang="zh-TW" altLang="en-US" sz="2800" dirty="0"/>
          </a:p>
        </p:txBody>
      </p:sp>
      <p:sp>
        <p:nvSpPr>
          <p:cNvPr id="2" name="投影片編號版面配置區 1"/>
          <p:cNvSpPr>
            <a:spLocks noGrp="1"/>
          </p:cNvSpPr>
          <p:nvPr>
            <p:ph type="sldNum" sz="quarter" idx="12"/>
          </p:nvPr>
        </p:nvSpPr>
        <p:spPr/>
        <p:txBody>
          <a:bodyPr/>
          <a:lstStyle/>
          <a:p>
            <a:fld id="{9860EDB8-5305-433F-BE41-D7A86D811DB3}" type="slidenum">
              <a:rPr lang="en-US" altLang="zh-TW" smtClean="0"/>
              <a:t>76</a:t>
            </a:fld>
            <a:endParaRPr lang="zh-TW" altLang="en-US"/>
          </a:p>
        </p:txBody>
      </p:sp>
      <p:pic>
        <p:nvPicPr>
          <p:cNvPr id="4" name="圖片 3">
            <a:extLst>
              <a:ext uri="{FF2B5EF4-FFF2-40B4-BE49-F238E27FC236}">
                <a16:creationId xmlns:a16="http://schemas.microsoft.com/office/drawing/2014/main" id="{E7D17780-B3C6-4CAF-A4D9-D860853C9DD6}"/>
              </a:ext>
            </a:extLst>
          </p:cNvPr>
          <p:cNvPicPr>
            <a:picLocks noChangeAspect="1"/>
          </p:cNvPicPr>
          <p:nvPr/>
        </p:nvPicPr>
        <p:blipFill>
          <a:blip r:embed="rId2"/>
          <a:stretch>
            <a:fillRect/>
          </a:stretch>
        </p:blipFill>
        <p:spPr>
          <a:xfrm>
            <a:off x="407099" y="1299264"/>
            <a:ext cx="4907653" cy="2129736"/>
          </a:xfrm>
          <a:prstGeom prst="rect">
            <a:avLst/>
          </a:prstGeom>
          <a:ln>
            <a:solidFill>
              <a:schemeClr val="accent1"/>
            </a:solidFill>
          </a:ln>
        </p:spPr>
      </p:pic>
      <p:pic>
        <p:nvPicPr>
          <p:cNvPr id="7" name="圖片 6">
            <a:extLst>
              <a:ext uri="{FF2B5EF4-FFF2-40B4-BE49-F238E27FC236}">
                <a16:creationId xmlns:a16="http://schemas.microsoft.com/office/drawing/2014/main" id="{9A07784B-3613-4D3B-BF46-AA280F689821}"/>
              </a:ext>
            </a:extLst>
          </p:cNvPr>
          <p:cNvPicPr>
            <a:picLocks noChangeAspect="1"/>
          </p:cNvPicPr>
          <p:nvPr/>
        </p:nvPicPr>
        <p:blipFill>
          <a:blip r:embed="rId3"/>
          <a:stretch>
            <a:fillRect/>
          </a:stretch>
        </p:blipFill>
        <p:spPr>
          <a:xfrm>
            <a:off x="2642235" y="2517476"/>
            <a:ext cx="3506068" cy="3517563"/>
          </a:xfrm>
          <a:prstGeom prst="rect">
            <a:avLst/>
          </a:prstGeom>
          <a:ln>
            <a:solidFill>
              <a:schemeClr val="accent1"/>
            </a:solidFill>
          </a:ln>
        </p:spPr>
      </p:pic>
      <p:pic>
        <p:nvPicPr>
          <p:cNvPr id="8" name="圖片 7">
            <a:extLst>
              <a:ext uri="{FF2B5EF4-FFF2-40B4-BE49-F238E27FC236}">
                <a16:creationId xmlns:a16="http://schemas.microsoft.com/office/drawing/2014/main" id="{3A02B4A0-4C11-4CAF-AF08-A0BB2601B9BB}"/>
              </a:ext>
            </a:extLst>
          </p:cNvPr>
          <p:cNvPicPr>
            <a:picLocks noChangeAspect="1"/>
          </p:cNvPicPr>
          <p:nvPr/>
        </p:nvPicPr>
        <p:blipFill>
          <a:blip r:embed="rId4"/>
          <a:stretch>
            <a:fillRect/>
          </a:stretch>
        </p:blipFill>
        <p:spPr>
          <a:xfrm>
            <a:off x="5427294" y="3833907"/>
            <a:ext cx="6192071" cy="1961982"/>
          </a:xfrm>
          <a:prstGeom prst="rect">
            <a:avLst/>
          </a:prstGeom>
          <a:ln>
            <a:solidFill>
              <a:schemeClr val="accent1"/>
            </a:solidFill>
          </a:ln>
        </p:spPr>
      </p:pic>
    </p:spTree>
    <p:extLst>
      <p:ext uri="{BB962C8B-B14F-4D97-AF65-F5344CB8AC3E}">
        <p14:creationId xmlns:p14="http://schemas.microsoft.com/office/powerpoint/2010/main" val="27336753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CC200D5A-6411-4361-8EAA-65FD18CCADEE}"/>
              </a:ext>
            </a:extLst>
          </p:cNvPr>
          <p:cNvSpPr>
            <a:spLocks noGrp="1"/>
          </p:cNvSpPr>
          <p:nvPr>
            <p:ph type="sldNum" sz="quarter" idx="12"/>
          </p:nvPr>
        </p:nvSpPr>
        <p:spPr/>
        <p:txBody>
          <a:bodyPr/>
          <a:lstStyle/>
          <a:p>
            <a:fld id="{9860EDB8-5305-433F-BE41-D7A86D811DB3}" type="slidenum">
              <a:rPr lang="en-US" altLang="zh-TW" smtClean="0"/>
              <a:t>77</a:t>
            </a:fld>
            <a:endParaRPr lang="zh-TW" altLang="en-US"/>
          </a:p>
        </p:txBody>
      </p:sp>
      <p:sp>
        <p:nvSpPr>
          <p:cNvPr id="4" name="標題 3">
            <a:extLst>
              <a:ext uri="{FF2B5EF4-FFF2-40B4-BE49-F238E27FC236}">
                <a16:creationId xmlns:a16="http://schemas.microsoft.com/office/drawing/2014/main" id="{3AC89B44-EAEB-493C-A4B5-1672DB1F1303}"/>
              </a:ext>
            </a:extLst>
          </p:cNvPr>
          <p:cNvSpPr>
            <a:spLocks noGrp="1"/>
          </p:cNvSpPr>
          <p:nvPr>
            <p:ph type="title"/>
          </p:nvPr>
        </p:nvSpPr>
        <p:spPr/>
        <p:txBody>
          <a:bodyPr>
            <a:normAutofit/>
          </a:bodyPr>
          <a:lstStyle/>
          <a:p>
            <a:r>
              <a:rPr lang="zh-TW" altLang="en-US" sz="3600" dirty="0"/>
              <a:t>報表設計</a:t>
            </a:r>
            <a:r>
              <a:rPr lang="en-US" altLang="zh-TW" sz="3600" dirty="0"/>
              <a:t>–</a:t>
            </a:r>
            <a:r>
              <a:rPr lang="zh-TW" altLang="en-US" sz="3600" dirty="0"/>
              <a:t>設計方式 </a:t>
            </a:r>
            <a:r>
              <a:rPr lang="en-US" altLang="zh-TW" sz="2800" dirty="0"/>
              <a:t>1/4</a:t>
            </a:r>
            <a:endParaRPr lang="zh-TW" altLang="en-US" sz="2800" dirty="0"/>
          </a:p>
        </p:txBody>
      </p:sp>
      <p:sp>
        <p:nvSpPr>
          <p:cNvPr id="2" name="文字方塊 1">
            <a:extLst>
              <a:ext uri="{FF2B5EF4-FFF2-40B4-BE49-F238E27FC236}">
                <a16:creationId xmlns:a16="http://schemas.microsoft.com/office/drawing/2014/main" id="{F32230B4-B9E4-4F08-8B86-5DE2D6A23A1F}"/>
              </a:ext>
            </a:extLst>
          </p:cNvPr>
          <p:cNvSpPr txBox="1"/>
          <p:nvPr/>
        </p:nvSpPr>
        <p:spPr>
          <a:xfrm>
            <a:off x="480449" y="1025529"/>
            <a:ext cx="10647494" cy="2677656"/>
          </a:xfrm>
          <a:prstGeom prst="rect">
            <a:avLst/>
          </a:prstGeom>
          <a:noFill/>
        </p:spPr>
        <p:txBody>
          <a:bodyPr wrap="square" rtlCol="0">
            <a:spAutoFit/>
          </a:bodyPr>
          <a:lstStyle/>
          <a:p>
            <a:pPr marL="342900" indent="-342900">
              <a:buFont typeface="+mj-lt"/>
              <a:buAutoNum type="arabicPeriod"/>
            </a:pPr>
            <a:r>
              <a:rPr lang="zh-TW" altLang="en-US" sz="2800" dirty="0">
                <a:latin typeface="標楷體" panose="03000509000000000000" pitchFamily="65" charset="-120"/>
                <a:ea typeface="標楷體" panose="03000509000000000000" pitchFamily="65" charset="-120"/>
              </a:rPr>
              <a:t>在</a:t>
            </a:r>
            <a:r>
              <a:rPr lang="en-US" altLang="zh-TW" sz="2800" dirty="0">
                <a:latin typeface="標楷體" panose="03000509000000000000" pitchFamily="65" charset="-120"/>
                <a:ea typeface="標楷體" panose="03000509000000000000" pitchFamily="65" charset="-120"/>
              </a:rPr>
              <a:t>Excel</a:t>
            </a:r>
            <a:r>
              <a:rPr lang="zh-TW" altLang="en-US" sz="2800" dirty="0">
                <a:latin typeface="標楷體" panose="03000509000000000000" pitchFamily="65" charset="-120"/>
                <a:ea typeface="標楷體" panose="03000509000000000000" pitchFamily="65" charset="-120"/>
              </a:rPr>
              <a:t>上，先點選要顯示資料欄位標題的起始位置「</a:t>
            </a:r>
            <a:r>
              <a:rPr lang="en-US" altLang="zh-TW" sz="2800" dirty="0">
                <a:latin typeface="標楷體" panose="03000509000000000000" pitchFamily="65" charset="-120"/>
                <a:ea typeface="標楷體" panose="03000509000000000000" pitchFamily="65" charset="-120"/>
              </a:rPr>
              <a:t>B2</a:t>
            </a:r>
            <a:r>
              <a:rPr lang="zh-TW" altLang="en-US" sz="2800" dirty="0">
                <a:latin typeface="標楷體" panose="03000509000000000000" pitchFamily="65" charset="-120"/>
                <a:ea typeface="標楷體" panose="03000509000000000000" pitchFamily="65" charset="-120"/>
              </a:rPr>
              <a:t>」，並設定合併存儲格至「</a:t>
            </a:r>
            <a:r>
              <a:rPr lang="en-US" altLang="zh-TW" sz="2800" dirty="0">
                <a:latin typeface="標楷體" panose="03000509000000000000" pitchFamily="65" charset="-120"/>
                <a:ea typeface="標楷體" panose="03000509000000000000" pitchFamily="65" charset="-120"/>
              </a:rPr>
              <a:t>H2</a:t>
            </a:r>
            <a:r>
              <a:rPr lang="zh-TW" altLang="en-US" sz="2800" dirty="0">
                <a:latin typeface="標楷體" panose="03000509000000000000" pitchFamily="65" charset="-120"/>
                <a:ea typeface="標楷體" panose="03000509000000000000" pitchFamily="65" charset="-120"/>
              </a:rPr>
              <a:t>」</a:t>
            </a:r>
            <a:endParaRPr lang="en-US" altLang="zh-TW" sz="2800" dirty="0">
              <a:latin typeface="標楷體" panose="03000509000000000000" pitchFamily="65" charset="-120"/>
              <a:ea typeface="標楷體" panose="03000509000000000000" pitchFamily="65" charset="-120"/>
            </a:endParaRPr>
          </a:p>
          <a:p>
            <a:pPr marL="342900" indent="-342900">
              <a:buFont typeface="+mj-lt"/>
              <a:buAutoNum type="arabicPeriod"/>
            </a:pPr>
            <a:r>
              <a:rPr lang="zh-TW" altLang="en-US" sz="2800" dirty="0">
                <a:latin typeface="標楷體" panose="03000509000000000000" pitchFamily="65" charset="-120"/>
                <a:ea typeface="標楷體" panose="03000509000000000000" pitchFamily="65" charset="-120"/>
              </a:rPr>
              <a:t>在左邊「報表規格」樹中，展開「系統欄位」的節點後，選擇到</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公司中文名稱</a:t>
            </a:r>
            <a:r>
              <a:rPr lang="en-US" altLang="zh-TW" sz="2800" dirty="0">
                <a:latin typeface="標楷體" panose="03000509000000000000" pitchFamily="65" charset="-120"/>
                <a:ea typeface="標楷體" panose="03000509000000000000" pitchFamily="65" charset="-120"/>
              </a:rPr>
              <a:t>] </a:t>
            </a:r>
            <a:r>
              <a:rPr lang="zh-TW" altLang="en-US" sz="2800" dirty="0">
                <a:latin typeface="標楷體" panose="03000509000000000000" pitchFamily="65" charset="-120"/>
                <a:ea typeface="標楷體" panose="03000509000000000000" pitchFamily="65" charset="-120"/>
              </a:rPr>
              <a:t>按右鍵選擇「貼上欄位」</a:t>
            </a:r>
            <a:endParaRPr lang="en-US" altLang="zh-TW" sz="2800" dirty="0">
              <a:latin typeface="標楷體" panose="03000509000000000000" pitchFamily="65" charset="-120"/>
              <a:ea typeface="標楷體" panose="03000509000000000000" pitchFamily="65" charset="-120"/>
            </a:endParaRPr>
          </a:p>
          <a:p>
            <a:pPr marL="342900" indent="-342900">
              <a:buFont typeface="+mj-lt"/>
              <a:buAutoNum type="arabicPeriod"/>
            </a:pPr>
            <a:r>
              <a:rPr lang="zh-TW" altLang="en-US" sz="2800" dirty="0">
                <a:latin typeface="標楷體" panose="03000509000000000000" pitchFamily="65" charset="-120"/>
                <a:ea typeface="標楷體" panose="03000509000000000000" pitchFamily="65" charset="-120"/>
              </a:rPr>
              <a:t>其他系統欄位可依需求自行貼上。</a:t>
            </a:r>
            <a:endParaRPr lang="en-US" altLang="zh-TW" sz="2800" dirty="0">
              <a:latin typeface="標楷體" panose="03000509000000000000" pitchFamily="65" charset="-120"/>
              <a:ea typeface="標楷體" panose="03000509000000000000" pitchFamily="65" charset="-120"/>
            </a:endParaRPr>
          </a:p>
          <a:p>
            <a:endParaRPr lang="zh-TW" altLang="en-US" sz="2800" dirty="0">
              <a:latin typeface="標楷體" panose="03000509000000000000" pitchFamily="65" charset="-120"/>
              <a:ea typeface="標楷體" panose="03000509000000000000" pitchFamily="65" charset="-120"/>
            </a:endParaRPr>
          </a:p>
        </p:txBody>
      </p:sp>
      <p:grpSp>
        <p:nvGrpSpPr>
          <p:cNvPr id="10" name="群組 9">
            <a:extLst>
              <a:ext uri="{FF2B5EF4-FFF2-40B4-BE49-F238E27FC236}">
                <a16:creationId xmlns:a16="http://schemas.microsoft.com/office/drawing/2014/main" id="{6B813FAE-B0B5-423C-A449-E659225B56BE}"/>
              </a:ext>
            </a:extLst>
          </p:cNvPr>
          <p:cNvGrpSpPr/>
          <p:nvPr/>
        </p:nvGrpSpPr>
        <p:grpSpPr>
          <a:xfrm>
            <a:off x="1351723" y="3260034"/>
            <a:ext cx="8679328" cy="3096319"/>
            <a:chOff x="1409699" y="3030090"/>
            <a:chExt cx="8621351" cy="3326264"/>
          </a:xfrm>
        </p:grpSpPr>
        <p:pic>
          <p:nvPicPr>
            <p:cNvPr id="6" name="圖片 5">
              <a:extLst>
                <a:ext uri="{FF2B5EF4-FFF2-40B4-BE49-F238E27FC236}">
                  <a16:creationId xmlns:a16="http://schemas.microsoft.com/office/drawing/2014/main" id="{EE32D001-7E5A-454B-9C3A-8BEB26EDC54D}"/>
                </a:ext>
              </a:extLst>
            </p:cNvPr>
            <p:cNvPicPr>
              <a:picLocks noChangeAspect="1"/>
            </p:cNvPicPr>
            <p:nvPr/>
          </p:nvPicPr>
          <p:blipFill>
            <a:blip r:embed="rId2"/>
            <a:stretch>
              <a:fillRect/>
            </a:stretch>
          </p:blipFill>
          <p:spPr>
            <a:xfrm>
              <a:off x="1409699" y="3030090"/>
              <a:ext cx="8621351" cy="3326264"/>
            </a:xfrm>
            <a:prstGeom prst="rect">
              <a:avLst/>
            </a:prstGeom>
            <a:ln>
              <a:solidFill>
                <a:schemeClr val="accent1"/>
              </a:solidFill>
            </a:ln>
          </p:spPr>
        </p:pic>
        <p:sp>
          <p:nvSpPr>
            <p:cNvPr id="8" name="矩形 7">
              <a:extLst>
                <a:ext uri="{FF2B5EF4-FFF2-40B4-BE49-F238E27FC236}">
                  <a16:creationId xmlns:a16="http://schemas.microsoft.com/office/drawing/2014/main" id="{5911581D-2F29-4E10-96BB-FE7D920F2709}"/>
                </a:ext>
              </a:extLst>
            </p:cNvPr>
            <p:cNvSpPr/>
            <p:nvPr/>
          </p:nvSpPr>
          <p:spPr>
            <a:xfrm>
              <a:off x="2938072" y="5576341"/>
              <a:ext cx="1229194" cy="434715"/>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77582FE0-47BF-4175-BB17-D9BD6D6A34AE}"/>
                </a:ext>
              </a:extLst>
            </p:cNvPr>
            <p:cNvSpPr/>
            <p:nvPr/>
          </p:nvSpPr>
          <p:spPr>
            <a:xfrm>
              <a:off x="2293495" y="3384030"/>
              <a:ext cx="764499" cy="3395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4213217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0ABA20D8-1236-4728-9EA8-73E526329D07}"/>
              </a:ext>
            </a:extLst>
          </p:cNvPr>
          <p:cNvSpPr>
            <a:spLocks noGrp="1"/>
          </p:cNvSpPr>
          <p:nvPr>
            <p:ph type="sldNum" sz="quarter" idx="12"/>
          </p:nvPr>
        </p:nvSpPr>
        <p:spPr/>
        <p:txBody>
          <a:bodyPr/>
          <a:lstStyle/>
          <a:p>
            <a:fld id="{9860EDB8-5305-433F-BE41-D7A86D811DB3}" type="slidenum">
              <a:rPr lang="en-US" altLang="zh-TW" smtClean="0"/>
              <a:t>78</a:t>
            </a:fld>
            <a:endParaRPr lang="zh-TW" altLang="en-US"/>
          </a:p>
        </p:txBody>
      </p:sp>
      <p:sp>
        <p:nvSpPr>
          <p:cNvPr id="4" name="標題 3">
            <a:extLst>
              <a:ext uri="{FF2B5EF4-FFF2-40B4-BE49-F238E27FC236}">
                <a16:creationId xmlns:a16="http://schemas.microsoft.com/office/drawing/2014/main" id="{9D809FAC-DEB7-49BC-8F51-9A29523CD66E}"/>
              </a:ext>
            </a:extLst>
          </p:cNvPr>
          <p:cNvSpPr>
            <a:spLocks noGrp="1"/>
          </p:cNvSpPr>
          <p:nvPr>
            <p:ph type="title"/>
          </p:nvPr>
        </p:nvSpPr>
        <p:spPr/>
        <p:txBody>
          <a:bodyPr/>
          <a:lstStyle/>
          <a:p>
            <a:r>
              <a:rPr lang="zh-TW" altLang="en-US" sz="3600" dirty="0"/>
              <a:t>報表設計</a:t>
            </a:r>
            <a:r>
              <a:rPr lang="en-US" altLang="zh-TW" sz="3600" dirty="0"/>
              <a:t>–</a:t>
            </a:r>
            <a:r>
              <a:rPr lang="zh-TW" altLang="en-US" sz="3600" dirty="0"/>
              <a:t>設計方式 </a:t>
            </a:r>
            <a:r>
              <a:rPr lang="en-US" altLang="zh-TW" sz="2800" dirty="0"/>
              <a:t>2/4</a:t>
            </a:r>
            <a:endParaRPr lang="zh-TW" altLang="en-US" sz="2800" dirty="0"/>
          </a:p>
        </p:txBody>
      </p:sp>
      <p:sp>
        <p:nvSpPr>
          <p:cNvPr id="5" name="文字方塊 4">
            <a:extLst>
              <a:ext uri="{FF2B5EF4-FFF2-40B4-BE49-F238E27FC236}">
                <a16:creationId xmlns:a16="http://schemas.microsoft.com/office/drawing/2014/main" id="{B4FA6F11-5FE6-4073-B854-E1DE4DF7C756}"/>
              </a:ext>
            </a:extLst>
          </p:cNvPr>
          <p:cNvSpPr txBox="1"/>
          <p:nvPr/>
        </p:nvSpPr>
        <p:spPr>
          <a:xfrm>
            <a:off x="480448" y="1026783"/>
            <a:ext cx="11221222" cy="4828694"/>
          </a:xfrm>
          <a:prstGeom prst="rect">
            <a:avLst/>
          </a:prstGeom>
          <a:noFill/>
        </p:spPr>
        <p:txBody>
          <a:bodyPr wrap="square" rtlCol="0">
            <a:spAutoFit/>
          </a:bodyPr>
          <a:lstStyle/>
          <a:p>
            <a:pPr marL="514350" indent="-514350">
              <a:lnSpc>
                <a:spcPct val="150000"/>
              </a:lnSpc>
              <a:buFont typeface="+mj-lt"/>
              <a:buAutoNum type="arabicPeriod" startAt="4"/>
            </a:pPr>
            <a:r>
              <a:rPr lang="zh-TW" altLang="en-US" sz="2800" dirty="0">
                <a:latin typeface="標楷體" panose="03000509000000000000" pitchFamily="65" charset="-120"/>
                <a:ea typeface="標楷體" panose="03000509000000000000" pitchFamily="65" charset="-120"/>
              </a:rPr>
              <a:t>將要顯示的欄位，</a:t>
            </a:r>
            <a:r>
              <a:rPr lang="en-US" altLang="zh-TW" sz="2800" dirty="0">
                <a:latin typeface="標楷體" panose="03000509000000000000" pitchFamily="65" charset="-120"/>
                <a:ea typeface="標楷體" panose="03000509000000000000" pitchFamily="65" charset="-120"/>
              </a:rPr>
              <a:t>『Shift』+</a:t>
            </a:r>
            <a:r>
              <a:rPr lang="zh-TW" altLang="en-US" sz="2800" dirty="0">
                <a:latin typeface="標楷體" panose="03000509000000000000" pitchFamily="65" charset="-120"/>
                <a:ea typeface="標楷體" panose="03000509000000000000" pitchFamily="65" charset="-120"/>
              </a:rPr>
              <a:t>滑鼠左鍵多選，或</a:t>
            </a:r>
            <a:r>
              <a:rPr lang="en-US" altLang="zh-TW" sz="2800" dirty="0">
                <a:latin typeface="標楷體" panose="03000509000000000000" pitchFamily="65" charset="-120"/>
                <a:ea typeface="標楷體" panose="03000509000000000000" pitchFamily="65" charset="-120"/>
              </a:rPr>
              <a:t>『Ctrl』+</a:t>
            </a:r>
            <a:r>
              <a:rPr lang="zh-TW" altLang="en-US" sz="2800" dirty="0">
                <a:latin typeface="標楷體" panose="03000509000000000000" pitchFamily="65" charset="-120"/>
                <a:ea typeface="標楷體" panose="03000509000000000000" pitchFamily="65" charset="-120"/>
              </a:rPr>
              <a:t>滑鼠左鍵，挑選資料欄位後，點功能列中的</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新增標題</a:t>
            </a:r>
            <a:r>
              <a:rPr lang="en-US" altLang="zh-TW" sz="2800" dirty="0">
                <a:latin typeface="標楷體" panose="03000509000000000000" pitchFamily="65" charset="-120"/>
                <a:ea typeface="標楷體" panose="03000509000000000000" pitchFamily="65" charset="-120"/>
              </a:rPr>
              <a:t>』</a:t>
            </a:r>
          </a:p>
          <a:p>
            <a:pPr marL="342900" indent="-342900">
              <a:lnSpc>
                <a:spcPct val="150000"/>
              </a:lnSpc>
              <a:buFont typeface="+mj-lt"/>
              <a:buAutoNum type="arabicPeriod" startAt="4"/>
            </a:pPr>
            <a:r>
              <a:rPr lang="zh-TW" altLang="en-US" sz="2800" dirty="0">
                <a:latin typeface="標楷體" panose="03000509000000000000" pitchFamily="65" charset="-120"/>
                <a:ea typeface="標楷體" panose="03000509000000000000" pitchFamily="65" charset="-120"/>
              </a:rPr>
              <a:t>在下一列中，點功能列中的</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新增欄位</a:t>
            </a:r>
            <a:r>
              <a:rPr lang="en-US" altLang="zh-TW" sz="2800" dirty="0">
                <a:latin typeface="標楷體" panose="03000509000000000000" pitchFamily="65" charset="-120"/>
                <a:ea typeface="標楷體" panose="03000509000000000000" pitchFamily="65" charset="-120"/>
              </a:rPr>
              <a:t>』</a:t>
            </a:r>
          </a:p>
          <a:p>
            <a:pPr marL="342900" indent="-342900">
              <a:lnSpc>
                <a:spcPct val="150000"/>
              </a:lnSpc>
              <a:buFont typeface="+mj-lt"/>
              <a:buAutoNum type="arabicPeriod" startAt="4"/>
            </a:pPr>
            <a:r>
              <a:rPr lang="zh-TW" altLang="en-US" sz="2800" dirty="0">
                <a:latin typeface="標楷體" panose="03000509000000000000" pitchFamily="65" charset="-120"/>
                <a:ea typeface="標楷體" panose="03000509000000000000" pitchFamily="65" charset="-120"/>
              </a:rPr>
              <a:t>設定合計欄位</a:t>
            </a:r>
            <a:endParaRPr lang="en-US" altLang="zh-TW" sz="2800" dirty="0">
              <a:latin typeface="標楷體" panose="03000509000000000000" pitchFamily="65" charset="-120"/>
              <a:ea typeface="標楷體" panose="03000509000000000000" pitchFamily="65" charset="-120"/>
            </a:endParaRPr>
          </a:p>
          <a:p>
            <a:pPr marL="800100" lvl="1" indent="-342900">
              <a:lnSpc>
                <a:spcPct val="150000"/>
              </a:lnSpc>
              <a:buFont typeface="Wingdings" panose="05000000000000000000" pitchFamily="2" charset="2"/>
              <a:buChar char="ü"/>
            </a:pPr>
            <a:r>
              <a:rPr lang="zh-TW" altLang="en-US" sz="2400" dirty="0">
                <a:latin typeface="標楷體" panose="03000509000000000000" pitchFamily="65" charset="-120"/>
                <a:ea typeface="標楷體" panose="03000509000000000000" pitchFamily="65" charset="-120"/>
              </a:rPr>
              <a:t>在</a:t>
            </a:r>
            <a:r>
              <a:rPr lang="en-US" altLang="zh-TW" sz="2400" dirty="0">
                <a:latin typeface="標楷體" panose="03000509000000000000" pitchFamily="65" charset="-120"/>
                <a:ea typeface="標楷體" panose="03000509000000000000" pitchFamily="65" charset="-120"/>
              </a:rPr>
              <a:t>Excel</a:t>
            </a:r>
            <a:r>
              <a:rPr lang="zh-TW" altLang="en-US" sz="2400" dirty="0">
                <a:latin typeface="標楷體" panose="03000509000000000000" pitchFamily="65" charset="-120"/>
                <a:ea typeface="標楷體" panose="03000509000000000000" pitchFamily="65" charset="-120"/>
              </a:rPr>
              <a:t>的</a:t>
            </a:r>
            <a:r>
              <a:rPr lang="en-US" altLang="zh-TW" sz="2400" dirty="0">
                <a:latin typeface="標楷體" panose="03000509000000000000" pitchFamily="65" charset="-120"/>
                <a:ea typeface="標楷體" panose="03000509000000000000" pitchFamily="65" charset="-120"/>
              </a:rPr>
              <a:t>『C9』</a:t>
            </a:r>
            <a:r>
              <a:rPr lang="zh-TW" altLang="en-US" sz="2400" dirty="0">
                <a:latin typeface="標楷體" panose="03000509000000000000" pitchFamily="65" charset="-120"/>
                <a:ea typeface="標楷體" panose="03000509000000000000" pitchFamily="65" charset="-120"/>
              </a:rPr>
              <a:t>位置上，輸入</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合計</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文字</a:t>
            </a:r>
            <a:endParaRPr lang="en-US" altLang="zh-TW" sz="2400" dirty="0">
              <a:latin typeface="標楷體" panose="03000509000000000000" pitchFamily="65" charset="-120"/>
              <a:ea typeface="標楷體" panose="03000509000000000000" pitchFamily="65" charset="-120"/>
            </a:endParaRPr>
          </a:p>
          <a:p>
            <a:pPr marL="800100" lvl="1" indent="-342900">
              <a:lnSpc>
                <a:spcPct val="150000"/>
              </a:lnSpc>
              <a:buFont typeface="Wingdings" panose="05000000000000000000" pitchFamily="2" charset="2"/>
              <a:buChar char="ü"/>
            </a:pPr>
            <a:r>
              <a:rPr lang="zh-TW" altLang="en-US" sz="2400" dirty="0">
                <a:latin typeface="標楷體" panose="03000509000000000000" pitchFamily="65" charset="-120"/>
                <a:ea typeface="標楷體" panose="03000509000000000000" pitchFamily="65" charset="-120"/>
              </a:rPr>
              <a:t>在</a:t>
            </a:r>
            <a:r>
              <a:rPr lang="en-US" altLang="zh-TW" sz="2400" dirty="0">
                <a:latin typeface="標楷體" panose="03000509000000000000" pitchFamily="65" charset="-120"/>
                <a:ea typeface="標楷體" panose="03000509000000000000" pitchFamily="65" charset="-120"/>
              </a:rPr>
              <a:t>Excel</a:t>
            </a:r>
            <a:r>
              <a:rPr lang="zh-TW" altLang="en-US" sz="2400" dirty="0">
                <a:latin typeface="標楷體" panose="03000509000000000000" pitchFamily="65" charset="-120"/>
                <a:ea typeface="標楷體" panose="03000509000000000000" pitchFamily="65" charset="-120"/>
              </a:rPr>
              <a:t>上，點選並框住要顯示總計</a:t>
            </a:r>
            <a:r>
              <a:rPr lang="en-US" altLang="zh-TW" sz="2400" dirty="0">
                <a:latin typeface="標楷體" panose="03000509000000000000" pitchFamily="65" charset="-120"/>
                <a:ea typeface="標楷體" panose="03000509000000000000" pitchFamily="65" charset="-120"/>
              </a:rPr>
              <a:t>(Sum)</a:t>
            </a:r>
            <a:r>
              <a:rPr lang="zh-TW" altLang="en-US" sz="2400" dirty="0">
                <a:latin typeface="標楷體" panose="03000509000000000000" pitchFamily="65" charset="-120"/>
                <a:ea typeface="標楷體" panose="03000509000000000000" pitchFamily="65" charset="-120"/>
              </a:rPr>
              <a:t>欄位的位置</a:t>
            </a:r>
            <a:r>
              <a:rPr lang="en-US" altLang="zh-TW" sz="2400" dirty="0">
                <a:latin typeface="標楷體" panose="03000509000000000000" pitchFamily="65" charset="-120"/>
                <a:ea typeface="標楷體" panose="03000509000000000000" pitchFamily="65" charset="-120"/>
              </a:rPr>
              <a:t>『D9』</a:t>
            </a:r>
            <a:r>
              <a:rPr lang="zh-TW" altLang="en-US" sz="2400" dirty="0">
                <a:latin typeface="標楷體" panose="03000509000000000000" pitchFamily="65" charset="-120"/>
                <a:ea typeface="標楷體" panose="03000509000000000000" pitchFamily="65" charset="-120"/>
              </a:rPr>
              <a:t>。</a:t>
            </a:r>
            <a:endParaRPr lang="en-US" altLang="zh-TW" sz="2400" dirty="0">
              <a:latin typeface="標楷體" panose="03000509000000000000" pitchFamily="65" charset="-120"/>
              <a:ea typeface="標楷體" panose="03000509000000000000" pitchFamily="65" charset="-120"/>
            </a:endParaRPr>
          </a:p>
          <a:p>
            <a:pPr marL="800100" lvl="1" indent="-342900">
              <a:lnSpc>
                <a:spcPct val="150000"/>
              </a:lnSpc>
              <a:buFont typeface="Wingdings" panose="05000000000000000000" pitchFamily="2" charset="2"/>
              <a:buChar char="ü"/>
            </a:pPr>
            <a:r>
              <a:rPr lang="zh-TW" altLang="en-US" sz="2400" dirty="0">
                <a:latin typeface="標楷體" panose="03000509000000000000" pitchFamily="65" charset="-120"/>
                <a:ea typeface="標楷體" panose="03000509000000000000" pitchFamily="65" charset="-120"/>
              </a:rPr>
              <a:t>在</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資料欄位</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分別點選要計算的欄位</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金額、去年同期金額</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後，按右鍵並選擇在功能列中的</a:t>
            </a:r>
            <a:r>
              <a:rPr lang="en-US" altLang="zh-TW" sz="2400" dirty="0">
                <a:latin typeface="標楷體" panose="03000509000000000000" pitchFamily="65" charset="-120"/>
                <a:ea typeface="標楷體" panose="03000509000000000000" pitchFamily="65" charset="-120"/>
              </a:rPr>
              <a:t>『Sum』</a:t>
            </a:r>
            <a:r>
              <a:rPr lang="zh-TW" altLang="en-US" sz="2400" dirty="0">
                <a:latin typeface="標楷體" panose="03000509000000000000" pitchFamily="65" charset="-120"/>
                <a:ea typeface="標楷體" panose="03000509000000000000" pitchFamily="65" charset="-120"/>
              </a:rPr>
              <a:t>。     </a:t>
            </a:r>
          </a:p>
        </p:txBody>
      </p:sp>
      <p:pic>
        <p:nvPicPr>
          <p:cNvPr id="6" name="圖片 5">
            <a:extLst>
              <a:ext uri="{FF2B5EF4-FFF2-40B4-BE49-F238E27FC236}">
                <a16:creationId xmlns:a16="http://schemas.microsoft.com/office/drawing/2014/main" id="{8B921045-13D9-4E20-AABF-AD9F8CFD1C37}"/>
              </a:ext>
            </a:extLst>
          </p:cNvPr>
          <p:cNvPicPr>
            <a:picLocks noChangeAspect="1"/>
          </p:cNvPicPr>
          <p:nvPr/>
        </p:nvPicPr>
        <p:blipFill>
          <a:blip r:embed="rId2"/>
          <a:stretch>
            <a:fillRect/>
          </a:stretch>
        </p:blipFill>
        <p:spPr>
          <a:xfrm>
            <a:off x="7468450" y="2554256"/>
            <a:ext cx="4233220" cy="1773747"/>
          </a:xfrm>
          <a:prstGeom prst="rect">
            <a:avLst/>
          </a:prstGeom>
          <a:ln>
            <a:solidFill>
              <a:schemeClr val="accent1"/>
            </a:solidFill>
          </a:ln>
        </p:spPr>
      </p:pic>
    </p:spTree>
    <p:extLst>
      <p:ext uri="{BB962C8B-B14F-4D97-AF65-F5344CB8AC3E}">
        <p14:creationId xmlns:p14="http://schemas.microsoft.com/office/powerpoint/2010/main" val="29252898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9CA82B4B-89E9-4163-98C8-7B0E4E10918E}"/>
              </a:ext>
            </a:extLst>
          </p:cNvPr>
          <p:cNvSpPr>
            <a:spLocks noGrp="1"/>
          </p:cNvSpPr>
          <p:nvPr>
            <p:ph type="sldNum" sz="quarter" idx="12"/>
          </p:nvPr>
        </p:nvSpPr>
        <p:spPr/>
        <p:txBody>
          <a:bodyPr/>
          <a:lstStyle/>
          <a:p>
            <a:fld id="{9860EDB8-5305-433F-BE41-D7A86D811DB3}" type="slidenum">
              <a:rPr lang="en-US" altLang="zh-TW" smtClean="0"/>
              <a:t>79</a:t>
            </a:fld>
            <a:endParaRPr lang="zh-TW" altLang="en-US"/>
          </a:p>
        </p:txBody>
      </p:sp>
      <p:sp>
        <p:nvSpPr>
          <p:cNvPr id="4" name="標題 3">
            <a:extLst>
              <a:ext uri="{FF2B5EF4-FFF2-40B4-BE49-F238E27FC236}">
                <a16:creationId xmlns:a16="http://schemas.microsoft.com/office/drawing/2014/main" id="{9C04897D-6596-42BC-A89D-876013633430}"/>
              </a:ext>
            </a:extLst>
          </p:cNvPr>
          <p:cNvSpPr>
            <a:spLocks noGrp="1"/>
          </p:cNvSpPr>
          <p:nvPr>
            <p:ph type="title"/>
          </p:nvPr>
        </p:nvSpPr>
        <p:spPr/>
        <p:txBody>
          <a:bodyPr/>
          <a:lstStyle/>
          <a:p>
            <a:r>
              <a:rPr lang="zh-TW" altLang="en-US" sz="3600" dirty="0"/>
              <a:t>報表設計</a:t>
            </a:r>
            <a:r>
              <a:rPr lang="en-US" altLang="zh-TW" sz="3600" dirty="0"/>
              <a:t>–</a:t>
            </a:r>
            <a:r>
              <a:rPr lang="zh-TW" altLang="en-US" sz="3600" dirty="0"/>
              <a:t>設計方式 </a:t>
            </a:r>
            <a:r>
              <a:rPr lang="en-US" altLang="zh-TW" sz="2800" dirty="0"/>
              <a:t>3/4</a:t>
            </a:r>
            <a:endParaRPr lang="zh-TW" altLang="en-US" sz="2800" dirty="0"/>
          </a:p>
        </p:txBody>
      </p:sp>
      <p:sp>
        <p:nvSpPr>
          <p:cNvPr id="5" name="文字方塊 4">
            <a:extLst>
              <a:ext uri="{FF2B5EF4-FFF2-40B4-BE49-F238E27FC236}">
                <a16:creationId xmlns:a16="http://schemas.microsoft.com/office/drawing/2014/main" id="{07B561F1-9EDE-465D-9170-0FCD725F1709}"/>
              </a:ext>
            </a:extLst>
          </p:cNvPr>
          <p:cNvSpPr txBox="1"/>
          <p:nvPr/>
        </p:nvSpPr>
        <p:spPr>
          <a:xfrm>
            <a:off x="480449" y="1046921"/>
            <a:ext cx="11101951" cy="5078313"/>
          </a:xfrm>
          <a:prstGeom prst="rect">
            <a:avLst/>
          </a:prstGeom>
          <a:noFill/>
        </p:spPr>
        <p:txBody>
          <a:bodyPr wrap="square" rtlCol="0">
            <a:spAutoFit/>
          </a:bodyPr>
          <a:lstStyle/>
          <a:p>
            <a:pPr marL="514350" indent="-514350">
              <a:lnSpc>
                <a:spcPct val="150000"/>
              </a:lnSpc>
              <a:buFont typeface="+mj-lt"/>
              <a:buAutoNum type="arabicPeriod" startAt="7"/>
            </a:pPr>
            <a:r>
              <a:rPr lang="zh-TW" altLang="en-US" sz="2800" dirty="0">
                <a:latin typeface="標楷體" panose="03000509000000000000" pitchFamily="65" charset="-120"/>
                <a:ea typeface="標楷體" panose="03000509000000000000" pitchFamily="65" charset="-120"/>
              </a:rPr>
              <a:t>定義區塊範圍</a:t>
            </a:r>
            <a:endParaRPr lang="en-US" altLang="zh-TW" sz="2800" dirty="0">
              <a:latin typeface="標楷體" panose="03000509000000000000" pitchFamily="65" charset="-120"/>
              <a:ea typeface="標楷體" panose="03000509000000000000" pitchFamily="65" charset="-120"/>
            </a:endParaRPr>
          </a:p>
          <a:p>
            <a:pPr marL="800100" lvl="1" indent="-342900">
              <a:lnSpc>
                <a:spcPct val="150000"/>
              </a:lnSpc>
              <a:buFont typeface="+mj-lt"/>
              <a:buAutoNum type="alphaLcParenR"/>
            </a:pPr>
            <a:r>
              <a:rPr lang="zh-TW" altLang="en-US" sz="2800" dirty="0">
                <a:latin typeface="標楷體" panose="03000509000000000000" pitchFamily="65" charset="-120"/>
                <a:ea typeface="標楷體" panose="03000509000000000000" pitchFamily="65" charset="-120"/>
              </a:rPr>
              <a:t>設定表首 ：點選</a:t>
            </a:r>
            <a:r>
              <a:rPr lang="en-US" altLang="zh-TW" sz="2800" dirty="0">
                <a:latin typeface="標楷體" panose="03000509000000000000" pitchFamily="65" charset="-120"/>
                <a:ea typeface="標楷體" panose="03000509000000000000" pitchFamily="65" charset="-120"/>
              </a:rPr>
              <a:t>Excel</a:t>
            </a:r>
            <a:r>
              <a:rPr lang="zh-TW" altLang="en-US" sz="2800" dirty="0">
                <a:latin typeface="標楷體" panose="03000509000000000000" pitchFamily="65" charset="-120"/>
                <a:ea typeface="標楷體" panose="03000509000000000000" pitchFamily="65" charset="-120"/>
              </a:rPr>
              <a:t>最左邊的編號</a:t>
            </a:r>
            <a:r>
              <a:rPr lang="en-US" altLang="zh-TW" sz="2800" dirty="0">
                <a:latin typeface="標楷體" panose="03000509000000000000" pitchFamily="65" charset="-120"/>
                <a:ea typeface="標楷體" panose="03000509000000000000" pitchFamily="65" charset="-120"/>
              </a:rPr>
              <a:t>『1』</a:t>
            </a:r>
            <a:r>
              <a:rPr lang="zh-TW" altLang="en-US" sz="2800" dirty="0">
                <a:latin typeface="標楷體" panose="03000509000000000000" pitchFamily="65" charset="-120"/>
                <a:ea typeface="標楷體" panose="03000509000000000000" pitchFamily="65" charset="-120"/>
              </a:rPr>
              <a:t>並往下拉至</a:t>
            </a:r>
            <a:r>
              <a:rPr lang="en-US" altLang="zh-TW" sz="2800" dirty="0">
                <a:latin typeface="標楷體" panose="03000509000000000000" pitchFamily="65" charset="-120"/>
                <a:ea typeface="標楷體" panose="03000509000000000000" pitchFamily="65" charset="-120"/>
              </a:rPr>
              <a:t>『2』 </a:t>
            </a:r>
            <a:r>
              <a:rPr lang="zh-TW" altLang="en-US" sz="2800" dirty="0">
                <a:latin typeface="標楷體" panose="03000509000000000000" pitchFamily="65" charset="-120"/>
                <a:ea typeface="標楷體" panose="03000509000000000000" pitchFamily="65" charset="-120"/>
              </a:rPr>
              <a:t>，設定為</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表首</a:t>
            </a:r>
            <a:r>
              <a:rPr lang="en-US" altLang="zh-TW" sz="2800" dirty="0">
                <a:latin typeface="標楷體" panose="03000509000000000000" pitchFamily="65" charset="-120"/>
                <a:ea typeface="標楷體" panose="03000509000000000000" pitchFamily="65" charset="-120"/>
              </a:rPr>
              <a:t>』</a:t>
            </a:r>
          </a:p>
          <a:p>
            <a:pPr marL="800100" lvl="1" indent="-342900">
              <a:lnSpc>
                <a:spcPct val="150000"/>
              </a:lnSpc>
              <a:buFont typeface="+mj-lt"/>
              <a:buAutoNum type="alphaLcParenR"/>
            </a:pPr>
            <a:r>
              <a:rPr lang="zh-TW" altLang="en-US" sz="2800" dirty="0">
                <a:latin typeface="標楷體" panose="03000509000000000000" pitchFamily="65" charset="-120"/>
                <a:ea typeface="標楷體" panose="03000509000000000000" pitchFamily="65" charset="-120"/>
              </a:rPr>
              <a:t>設定頁首 ：左邊的編號</a:t>
            </a:r>
            <a:r>
              <a:rPr lang="en-US" altLang="zh-TW" sz="2800" dirty="0">
                <a:latin typeface="標楷體" panose="03000509000000000000" pitchFamily="65" charset="-120"/>
                <a:ea typeface="標楷體" panose="03000509000000000000" pitchFamily="65" charset="-120"/>
              </a:rPr>
              <a:t>『3』</a:t>
            </a:r>
            <a:r>
              <a:rPr lang="zh-TW" altLang="en-US" sz="2800" dirty="0">
                <a:latin typeface="標楷體" panose="03000509000000000000" pitchFamily="65" charset="-120"/>
                <a:ea typeface="標楷體" panose="03000509000000000000" pitchFamily="65" charset="-120"/>
              </a:rPr>
              <a:t>並往下拉至</a:t>
            </a:r>
            <a:r>
              <a:rPr lang="en-US" altLang="zh-TW" sz="2800" dirty="0">
                <a:latin typeface="標楷體" panose="03000509000000000000" pitchFamily="65" charset="-120"/>
                <a:ea typeface="標楷體" panose="03000509000000000000" pitchFamily="65" charset="-120"/>
              </a:rPr>
              <a:t>『7』</a:t>
            </a:r>
            <a:r>
              <a:rPr lang="zh-TW" altLang="en-US" sz="2800" dirty="0">
                <a:latin typeface="標楷體" panose="03000509000000000000" pitchFamily="65" charset="-120"/>
                <a:ea typeface="標楷體" panose="03000509000000000000" pitchFamily="65" charset="-120"/>
              </a:rPr>
              <a:t>，設定為</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頁首</a:t>
            </a:r>
            <a:r>
              <a:rPr lang="en-US" altLang="zh-TW" sz="2800" dirty="0">
                <a:latin typeface="標楷體" panose="03000509000000000000" pitchFamily="65" charset="-120"/>
                <a:ea typeface="標楷體" panose="03000509000000000000" pitchFamily="65" charset="-120"/>
              </a:rPr>
              <a:t>』</a:t>
            </a:r>
          </a:p>
          <a:p>
            <a:pPr marL="800100" lvl="1" indent="-342900">
              <a:lnSpc>
                <a:spcPct val="150000"/>
              </a:lnSpc>
              <a:buFont typeface="+mj-lt"/>
              <a:buAutoNum type="alphaLcParenR"/>
            </a:pPr>
            <a:r>
              <a:rPr lang="zh-TW" altLang="en-US" sz="2800" dirty="0">
                <a:latin typeface="標楷體" panose="03000509000000000000" pitchFamily="65" charset="-120"/>
                <a:ea typeface="標楷體" panose="03000509000000000000" pitchFamily="65" charset="-120"/>
              </a:rPr>
              <a:t>設定明細區塊：點選</a:t>
            </a:r>
            <a:r>
              <a:rPr lang="en-US" altLang="zh-TW" sz="2800" dirty="0">
                <a:latin typeface="標楷體" panose="03000509000000000000" pitchFamily="65" charset="-120"/>
                <a:ea typeface="標楷體" panose="03000509000000000000" pitchFamily="65" charset="-120"/>
              </a:rPr>
              <a:t>Excel</a:t>
            </a:r>
            <a:r>
              <a:rPr lang="zh-TW" altLang="en-US" sz="2800" dirty="0">
                <a:latin typeface="標楷體" panose="03000509000000000000" pitchFamily="65" charset="-120"/>
                <a:ea typeface="標楷體" panose="03000509000000000000" pitchFamily="65" charset="-120"/>
              </a:rPr>
              <a:t>最左邊的編號</a:t>
            </a:r>
            <a:r>
              <a:rPr lang="en-US" altLang="zh-TW" sz="2800" dirty="0">
                <a:latin typeface="標楷體" panose="03000509000000000000" pitchFamily="65" charset="-120"/>
                <a:ea typeface="標楷體" panose="03000509000000000000" pitchFamily="65" charset="-120"/>
              </a:rPr>
              <a:t>『8』</a:t>
            </a:r>
            <a:r>
              <a:rPr lang="zh-TW" altLang="en-US" sz="2800" dirty="0">
                <a:latin typeface="標楷體" panose="03000509000000000000" pitchFamily="65" charset="-120"/>
                <a:ea typeface="標楷體" panose="03000509000000000000" pitchFamily="65" charset="-120"/>
              </a:rPr>
              <a:t>，設定為</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明細</a:t>
            </a:r>
            <a:r>
              <a:rPr lang="en-US" altLang="zh-TW" sz="2800" dirty="0">
                <a:latin typeface="標楷體" panose="03000509000000000000" pitchFamily="65" charset="-120"/>
                <a:ea typeface="標楷體" panose="03000509000000000000" pitchFamily="65" charset="-120"/>
              </a:rPr>
              <a:t>』</a:t>
            </a:r>
          </a:p>
          <a:p>
            <a:pPr marL="800100" lvl="1" indent="-342900">
              <a:lnSpc>
                <a:spcPct val="150000"/>
              </a:lnSpc>
              <a:buFont typeface="+mj-lt"/>
              <a:buAutoNum type="alphaLcParenR"/>
            </a:pPr>
            <a:r>
              <a:rPr lang="zh-TW" altLang="en-US" sz="2800" dirty="0">
                <a:latin typeface="標楷體" panose="03000509000000000000" pitchFamily="65" charset="-120"/>
                <a:ea typeface="標楷體" panose="03000509000000000000" pitchFamily="65" charset="-120"/>
              </a:rPr>
              <a:t>設定頁尾 ：點選</a:t>
            </a:r>
            <a:r>
              <a:rPr lang="en-US" altLang="zh-TW" sz="2800" dirty="0">
                <a:latin typeface="標楷體" panose="03000509000000000000" pitchFamily="65" charset="-120"/>
                <a:ea typeface="標楷體" panose="03000509000000000000" pitchFamily="65" charset="-120"/>
              </a:rPr>
              <a:t>Excel</a:t>
            </a:r>
            <a:r>
              <a:rPr lang="zh-TW" altLang="en-US" sz="2800" dirty="0">
                <a:latin typeface="標楷體" panose="03000509000000000000" pitchFamily="65" charset="-120"/>
                <a:ea typeface="標楷體" panose="03000509000000000000" pitchFamily="65" charset="-120"/>
              </a:rPr>
              <a:t>最左邊的編號</a:t>
            </a:r>
            <a:r>
              <a:rPr lang="en-US" altLang="zh-TW" sz="2800" dirty="0">
                <a:latin typeface="標楷體" panose="03000509000000000000" pitchFamily="65" charset="-120"/>
                <a:ea typeface="標楷體" panose="03000509000000000000" pitchFamily="65" charset="-120"/>
              </a:rPr>
              <a:t>『9』</a:t>
            </a:r>
            <a:r>
              <a:rPr lang="zh-TW" altLang="en-US" sz="2800" dirty="0">
                <a:latin typeface="標楷體" panose="03000509000000000000" pitchFamily="65" charset="-120"/>
                <a:ea typeface="標楷體" panose="03000509000000000000" pitchFamily="65" charset="-120"/>
              </a:rPr>
              <a:t>，設定為</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頁尾</a:t>
            </a:r>
            <a:r>
              <a:rPr lang="en-US" altLang="zh-TW" sz="3200" dirty="0"/>
              <a:t>』</a:t>
            </a:r>
          </a:p>
          <a:p>
            <a:pPr marL="514350" indent="-514350">
              <a:lnSpc>
                <a:spcPct val="150000"/>
              </a:lnSpc>
              <a:buFont typeface="+mj-lt"/>
              <a:buAutoNum type="arabicPeriod" startAt="7"/>
            </a:pPr>
            <a:r>
              <a:rPr lang="zh-TW" altLang="en-US" sz="2800" dirty="0">
                <a:latin typeface="標楷體" panose="03000509000000000000" pitchFamily="65" charset="-120"/>
                <a:ea typeface="標楷體" panose="03000509000000000000" pitchFamily="65" charset="-120"/>
              </a:rPr>
              <a:t>完成後點選存檔即可測試</a:t>
            </a:r>
          </a:p>
          <a:p>
            <a:endParaRPr lang="zh-TW" altLang="en-US" dirty="0"/>
          </a:p>
        </p:txBody>
      </p:sp>
    </p:spTree>
    <p:extLst>
      <p:ext uri="{BB962C8B-B14F-4D97-AF65-F5344CB8AC3E}">
        <p14:creationId xmlns:p14="http://schemas.microsoft.com/office/powerpoint/2010/main" val="987180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078852" y="1244602"/>
            <a:ext cx="4638252" cy="1498599"/>
          </a:xfrm>
        </p:spPr>
        <p:txBody>
          <a:bodyPr>
            <a:normAutofit fontScale="92500"/>
          </a:bodyPr>
          <a:lstStyle/>
          <a:p>
            <a:pPr marL="0" indent="0">
              <a:buNone/>
            </a:pPr>
            <a:r>
              <a:rPr lang="en-US" altLang="zh-TW" sz="2800" dirty="0">
                <a:solidFill>
                  <a:schemeClr val="bg2">
                    <a:lumMod val="25000"/>
                  </a:schemeClr>
                </a:solidFill>
              </a:rPr>
              <a:t>6.</a:t>
            </a:r>
            <a:r>
              <a:rPr lang="zh-TW" altLang="en-US" sz="2800" dirty="0">
                <a:solidFill>
                  <a:schemeClr val="bg2">
                    <a:lumMod val="25000"/>
                  </a:schemeClr>
                </a:solidFill>
              </a:rPr>
              <a:t>輸入名稱</a:t>
            </a:r>
            <a:r>
              <a:rPr lang="en-US" altLang="zh-TW" sz="2800" u="sng" dirty="0" err="1">
                <a:solidFill>
                  <a:schemeClr val="bg2">
                    <a:lumMod val="25000"/>
                  </a:schemeClr>
                </a:solidFill>
              </a:rPr>
              <a:t>InsurerDW</a:t>
            </a:r>
            <a:endParaRPr lang="en-US" altLang="zh-TW" sz="2800" u="sng" dirty="0">
              <a:solidFill>
                <a:schemeClr val="bg2">
                  <a:lumMod val="25000"/>
                </a:schemeClr>
              </a:solidFill>
            </a:endParaRPr>
          </a:p>
          <a:p>
            <a:pPr marL="0" indent="0">
              <a:buNone/>
            </a:pPr>
            <a:r>
              <a:rPr lang="en-US" altLang="zh-TW" sz="2800" dirty="0">
                <a:solidFill>
                  <a:schemeClr val="bg2">
                    <a:lumMod val="25000"/>
                  </a:schemeClr>
                </a:solidFill>
              </a:rPr>
              <a:t>7.</a:t>
            </a:r>
            <a:r>
              <a:rPr lang="zh-TW" altLang="en-US" sz="2800" dirty="0">
                <a:solidFill>
                  <a:schemeClr val="bg2">
                    <a:lumMod val="25000"/>
                  </a:schemeClr>
                </a:solidFill>
              </a:rPr>
              <a:t>載入類型選用</a:t>
            </a:r>
            <a:r>
              <a:rPr lang="zh-TW" altLang="en-US" sz="2800" u="sng" dirty="0">
                <a:solidFill>
                  <a:schemeClr val="bg2">
                    <a:lumMod val="25000"/>
                  </a:schemeClr>
                </a:solidFill>
              </a:rPr>
              <a:t>啟動服務載入</a:t>
            </a:r>
            <a:endParaRPr lang="en-US" altLang="zh-TW" sz="2800" u="sng" dirty="0">
              <a:solidFill>
                <a:schemeClr val="bg2">
                  <a:lumMod val="25000"/>
                </a:schemeClr>
              </a:solidFill>
            </a:endParaRPr>
          </a:p>
        </p:txBody>
      </p:sp>
      <p:sp>
        <p:nvSpPr>
          <p:cNvPr id="3" name="標題 2"/>
          <p:cNvSpPr>
            <a:spLocks noGrp="1"/>
          </p:cNvSpPr>
          <p:nvPr>
            <p:ph type="title"/>
          </p:nvPr>
        </p:nvSpPr>
        <p:spPr/>
        <p:txBody>
          <a:bodyPr/>
          <a:lstStyle/>
          <a:p>
            <a:r>
              <a:rPr lang="zh-TW" altLang="en-US" dirty="0"/>
              <a:t>建立資料倉儲 </a:t>
            </a:r>
            <a:r>
              <a:rPr lang="en-US" altLang="zh-TW" dirty="0"/>
              <a:t>–</a:t>
            </a:r>
            <a:r>
              <a:rPr lang="zh-TW" altLang="en-US" dirty="0"/>
              <a:t> </a:t>
            </a:r>
            <a:r>
              <a:rPr lang="en-US" altLang="zh-TW" dirty="0"/>
              <a:t>3/10</a:t>
            </a:r>
            <a:endParaRPr lang="zh-TW" altLang="en-US" dirty="0"/>
          </a:p>
        </p:txBody>
      </p:sp>
      <p:sp>
        <p:nvSpPr>
          <p:cNvPr id="10" name="內容版面配置區 1"/>
          <p:cNvSpPr txBox="1">
            <a:spLocks/>
          </p:cNvSpPr>
          <p:nvPr/>
        </p:nvSpPr>
        <p:spPr>
          <a:xfrm>
            <a:off x="1398081" y="3259411"/>
            <a:ext cx="8975949" cy="1169774"/>
          </a:xfrm>
          <a:prstGeom prst="rect">
            <a:avLst/>
          </a:prstGeom>
        </p:spPr>
        <p:txBody>
          <a:bodyPr vert="horz" lIns="91440" tIns="45720" rIns="91440" bIns="45720" rtlCol="0">
            <a:normAutofit/>
          </a:bodyPr>
          <a:lstStyle>
            <a:lvl1pPr marL="498119" indent="-498119" algn="l" defTabSz="796991" rtl="0" eaLnBrk="1" latinLnBrk="0" hangingPunct="1">
              <a:lnSpc>
                <a:spcPct val="150000"/>
              </a:lnSpc>
              <a:spcBef>
                <a:spcPts val="0"/>
              </a:spcBef>
              <a:spcAft>
                <a:spcPts val="0"/>
              </a:spcAft>
              <a:buFont typeface="Arial" panose="020B0604020202020204" pitchFamily="34" charset="0"/>
              <a:buChar char="•"/>
              <a:defRPr lang="zh-TW" sz="3138" kern="1200" spc="0">
                <a:solidFill>
                  <a:schemeClr val="tx1"/>
                </a:solidFill>
                <a:latin typeface="標楷體" panose="03000509000000000000" pitchFamily="65" charset="-120"/>
                <a:ea typeface="標楷體" panose="03000509000000000000" pitchFamily="65" charset="-120"/>
                <a:cs typeface="+mn-cs"/>
              </a:defRPr>
            </a:lvl1pPr>
            <a:lvl2pPr marL="597743" indent="-199248" algn="l" defTabSz="796991" rtl="0" eaLnBrk="1" latinLnBrk="0" hangingPunct="1">
              <a:lnSpc>
                <a:spcPct val="150000"/>
              </a:lnSpc>
              <a:spcBef>
                <a:spcPts val="0"/>
              </a:spcBef>
              <a:spcAft>
                <a:spcPts val="0"/>
              </a:spcAft>
              <a:buFont typeface="Arial" panose="020B0604020202020204" pitchFamily="34" charset="0"/>
              <a:buChar char="•"/>
              <a:defRPr lang="zh-TW" sz="2440" kern="1200">
                <a:solidFill>
                  <a:schemeClr val="tx1"/>
                </a:solidFill>
                <a:latin typeface="標楷體" panose="03000509000000000000" pitchFamily="65" charset="-120"/>
                <a:ea typeface="標楷體" panose="03000509000000000000" pitchFamily="65" charset="-120"/>
                <a:cs typeface="+mn-cs"/>
              </a:defRPr>
            </a:lvl2pPr>
            <a:lvl3pPr marL="996239"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3pPr>
            <a:lvl4pPr marL="1394734"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4pPr>
            <a:lvl5pPr marL="1793230" indent="-199248" algn="l" defTabSz="796991" rtl="0" eaLnBrk="1" latinLnBrk="0" hangingPunct="1">
              <a:lnSpc>
                <a:spcPct val="150000"/>
              </a:lnSpc>
              <a:spcBef>
                <a:spcPts val="0"/>
              </a:spcBef>
              <a:spcAft>
                <a:spcPts val="0"/>
              </a:spcAft>
              <a:buFont typeface="Arial" panose="020B0604020202020204" pitchFamily="34" charset="0"/>
              <a:buChar char="•"/>
              <a:defRPr lang="zh-TW" sz="2092" kern="1200">
                <a:solidFill>
                  <a:schemeClr val="tx1"/>
                </a:solidFill>
                <a:latin typeface="標楷體" panose="03000509000000000000" pitchFamily="65" charset="-120"/>
                <a:ea typeface="標楷體" panose="03000509000000000000" pitchFamily="65" charset="-120"/>
                <a:cs typeface="+mn-cs"/>
              </a:defRPr>
            </a:lvl5pPr>
            <a:lvl6pPr marL="2191725"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6pPr>
            <a:lvl7pPr marL="2590221"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7pPr>
            <a:lvl8pPr marL="2988716"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8pPr>
            <a:lvl9pPr marL="3387212" indent="-199248" algn="l" defTabSz="796991" rtl="0" eaLnBrk="1" latinLnBrk="0" hangingPunct="1">
              <a:lnSpc>
                <a:spcPct val="90000"/>
              </a:lnSpc>
              <a:spcBef>
                <a:spcPct val="30000"/>
              </a:spcBef>
              <a:buFont typeface="Arial" panose="020B0604020202020204" pitchFamily="34" charset="0"/>
              <a:buChar char="•"/>
              <a:defRPr lang="zh-TW" sz="1569" kern="1200">
                <a:solidFill>
                  <a:schemeClr val="tx1"/>
                </a:solidFill>
                <a:latin typeface="+mn-lt"/>
                <a:ea typeface="+mn-ea"/>
                <a:cs typeface="+mn-cs"/>
              </a:defRPr>
            </a:lvl9pPr>
          </a:lstStyle>
          <a:p>
            <a:pPr marL="0" indent="0">
              <a:buNone/>
            </a:pPr>
            <a:r>
              <a:rPr lang="zh-TW" altLang="en-US" sz="2000" dirty="0">
                <a:solidFill>
                  <a:schemeClr val="bg2">
                    <a:lumMod val="25000"/>
                  </a:schemeClr>
                </a:solidFill>
              </a:rPr>
              <a:t>註</a:t>
            </a:r>
            <a:r>
              <a:rPr lang="en-US" altLang="zh-TW" sz="2000" dirty="0">
                <a:solidFill>
                  <a:schemeClr val="bg2">
                    <a:lumMod val="25000"/>
                  </a:schemeClr>
                </a:solidFill>
              </a:rPr>
              <a:t>: </a:t>
            </a:r>
            <a:r>
              <a:rPr lang="zh-TW" altLang="en-US" sz="2000" dirty="0">
                <a:solidFill>
                  <a:schemeClr val="bg2">
                    <a:lumMod val="25000"/>
                  </a:schemeClr>
                </a:solidFill>
              </a:rPr>
              <a:t>當載入類型選</a:t>
            </a:r>
            <a:r>
              <a:rPr lang="zh-TW" altLang="en-US" sz="2000" b="1" dirty="0">
                <a:solidFill>
                  <a:srgbClr val="FF0000"/>
                </a:solidFill>
              </a:rPr>
              <a:t>開啟頁面載入</a:t>
            </a:r>
            <a:r>
              <a:rPr lang="zh-TW" altLang="en-US" sz="2000" dirty="0">
                <a:solidFill>
                  <a:schemeClr val="bg2">
                    <a:lumMod val="25000"/>
                  </a:schemeClr>
                </a:solidFill>
              </a:rPr>
              <a:t>時，資料清除時間會依</a:t>
            </a:r>
            <a:r>
              <a:rPr lang="zh-TW" altLang="en-US" sz="2000" b="1" dirty="0">
                <a:solidFill>
                  <a:srgbClr val="FF0000"/>
                </a:solidFill>
              </a:rPr>
              <a:t>最後一個使用者</a:t>
            </a:r>
            <a:r>
              <a:rPr lang="en-US" altLang="zh-TW" sz="2000" b="1" dirty="0">
                <a:solidFill>
                  <a:srgbClr val="FF0000"/>
                </a:solidFill>
              </a:rPr>
              <a:t>Logout</a:t>
            </a:r>
            <a:r>
              <a:rPr lang="zh-TW" altLang="en-US" sz="2000" dirty="0">
                <a:solidFill>
                  <a:schemeClr val="bg2">
                    <a:lumMod val="25000"/>
                  </a:schemeClr>
                </a:solidFill>
              </a:rPr>
              <a:t>才開始計算延遲時間。</a:t>
            </a:r>
          </a:p>
        </p:txBody>
      </p:sp>
      <p:sp>
        <p:nvSpPr>
          <p:cNvPr id="5" name="投影片編號版面配置區 4"/>
          <p:cNvSpPr>
            <a:spLocks noGrp="1"/>
          </p:cNvSpPr>
          <p:nvPr>
            <p:ph type="sldNum" sz="quarter" idx="12"/>
          </p:nvPr>
        </p:nvSpPr>
        <p:spPr/>
        <p:txBody>
          <a:bodyPr/>
          <a:lstStyle/>
          <a:p>
            <a:fld id="{9860EDB8-5305-433F-BE41-D7A86D811DB3}" type="slidenum">
              <a:rPr lang="en-US" altLang="zh-TW" smtClean="0"/>
              <a:t>8</a:t>
            </a:fld>
            <a:endParaRPr lang="zh-TW" altLang="en-US"/>
          </a:p>
        </p:txBody>
      </p:sp>
      <p:pic>
        <p:nvPicPr>
          <p:cNvPr id="7" name="圖片 6"/>
          <p:cNvPicPr>
            <a:picLocks noChangeAspect="1"/>
          </p:cNvPicPr>
          <p:nvPr/>
        </p:nvPicPr>
        <p:blipFill>
          <a:blip r:embed="rId2"/>
          <a:stretch>
            <a:fillRect/>
          </a:stretch>
        </p:blipFill>
        <p:spPr>
          <a:xfrm>
            <a:off x="1711412" y="2570452"/>
            <a:ext cx="5638800" cy="600075"/>
          </a:xfrm>
          <a:prstGeom prst="rect">
            <a:avLst/>
          </a:prstGeom>
          <a:ln>
            <a:solidFill>
              <a:schemeClr val="accent1">
                <a:lumMod val="60000"/>
                <a:lumOff val="40000"/>
              </a:schemeClr>
            </a:solidFill>
          </a:ln>
        </p:spPr>
      </p:pic>
      <p:pic>
        <p:nvPicPr>
          <p:cNvPr id="8" name="圖片 7"/>
          <p:cNvPicPr>
            <a:picLocks noChangeAspect="1"/>
          </p:cNvPicPr>
          <p:nvPr/>
        </p:nvPicPr>
        <p:blipFill rotWithShape="1">
          <a:blip r:embed="rId3"/>
          <a:srcRect t="6339"/>
          <a:stretch/>
        </p:blipFill>
        <p:spPr>
          <a:xfrm>
            <a:off x="1711412" y="4549959"/>
            <a:ext cx="7581900" cy="570958"/>
          </a:xfrm>
          <a:prstGeom prst="rect">
            <a:avLst/>
          </a:prstGeom>
          <a:ln>
            <a:solidFill>
              <a:schemeClr val="accent1">
                <a:lumMod val="60000"/>
                <a:lumOff val="40000"/>
              </a:schemeClr>
            </a:solidFill>
          </a:ln>
        </p:spPr>
      </p:pic>
    </p:spTree>
    <p:extLst>
      <p:ext uri="{BB962C8B-B14F-4D97-AF65-F5344CB8AC3E}">
        <p14:creationId xmlns:p14="http://schemas.microsoft.com/office/powerpoint/2010/main" val="6730551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14D56CD1-4513-4813-BECA-E5C1B20A08EC}"/>
              </a:ext>
            </a:extLst>
          </p:cNvPr>
          <p:cNvSpPr>
            <a:spLocks noGrp="1"/>
          </p:cNvSpPr>
          <p:nvPr>
            <p:ph type="sldNum" sz="quarter" idx="12"/>
          </p:nvPr>
        </p:nvSpPr>
        <p:spPr/>
        <p:txBody>
          <a:bodyPr/>
          <a:lstStyle/>
          <a:p>
            <a:fld id="{9860EDB8-5305-433F-BE41-D7A86D811DB3}" type="slidenum">
              <a:rPr lang="en-US" altLang="zh-TW" smtClean="0"/>
              <a:t>80</a:t>
            </a:fld>
            <a:endParaRPr lang="zh-TW" altLang="en-US"/>
          </a:p>
        </p:txBody>
      </p:sp>
      <p:sp>
        <p:nvSpPr>
          <p:cNvPr id="4" name="標題 3">
            <a:extLst>
              <a:ext uri="{FF2B5EF4-FFF2-40B4-BE49-F238E27FC236}">
                <a16:creationId xmlns:a16="http://schemas.microsoft.com/office/drawing/2014/main" id="{DB2D5150-6445-4237-B5BD-374239253A88}"/>
              </a:ext>
            </a:extLst>
          </p:cNvPr>
          <p:cNvSpPr>
            <a:spLocks noGrp="1"/>
          </p:cNvSpPr>
          <p:nvPr>
            <p:ph type="title"/>
          </p:nvPr>
        </p:nvSpPr>
        <p:spPr/>
        <p:txBody>
          <a:bodyPr/>
          <a:lstStyle/>
          <a:p>
            <a:r>
              <a:rPr lang="zh-TW" altLang="en-US" sz="3600" dirty="0"/>
              <a:t>報表設計</a:t>
            </a:r>
            <a:r>
              <a:rPr lang="en-US" altLang="zh-TW" sz="3600" dirty="0"/>
              <a:t>–</a:t>
            </a:r>
            <a:r>
              <a:rPr lang="zh-TW" altLang="en-US" sz="3600" dirty="0"/>
              <a:t>設計方式 </a:t>
            </a:r>
            <a:r>
              <a:rPr lang="en-US" altLang="zh-TW" sz="2800" dirty="0"/>
              <a:t>4/4</a:t>
            </a:r>
            <a:endParaRPr lang="zh-TW" altLang="en-US" sz="2800" dirty="0"/>
          </a:p>
        </p:txBody>
      </p:sp>
      <p:pic>
        <p:nvPicPr>
          <p:cNvPr id="2" name="圖片 1">
            <a:extLst>
              <a:ext uri="{FF2B5EF4-FFF2-40B4-BE49-F238E27FC236}">
                <a16:creationId xmlns:a16="http://schemas.microsoft.com/office/drawing/2014/main" id="{BDEF7CEA-3F23-4081-A64E-557706E1DDDA}"/>
              </a:ext>
            </a:extLst>
          </p:cNvPr>
          <p:cNvPicPr>
            <a:picLocks noChangeAspect="1"/>
          </p:cNvPicPr>
          <p:nvPr/>
        </p:nvPicPr>
        <p:blipFill>
          <a:blip r:embed="rId2"/>
          <a:stretch>
            <a:fillRect/>
          </a:stretch>
        </p:blipFill>
        <p:spPr>
          <a:xfrm>
            <a:off x="405808" y="1585498"/>
            <a:ext cx="11380384" cy="3687004"/>
          </a:xfrm>
          <a:prstGeom prst="rect">
            <a:avLst/>
          </a:prstGeom>
          <a:ln>
            <a:solidFill>
              <a:schemeClr val="accent1"/>
            </a:solidFill>
          </a:ln>
        </p:spPr>
      </p:pic>
    </p:spTree>
    <p:extLst>
      <p:ext uri="{BB962C8B-B14F-4D97-AF65-F5344CB8AC3E}">
        <p14:creationId xmlns:p14="http://schemas.microsoft.com/office/powerpoint/2010/main" val="7272161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9ABCF954-CDA3-418C-BED1-2FDD36FD3AE3}"/>
              </a:ext>
            </a:extLst>
          </p:cNvPr>
          <p:cNvSpPr>
            <a:spLocks noGrp="1"/>
          </p:cNvSpPr>
          <p:nvPr>
            <p:ph type="sldNum" sz="quarter" idx="12"/>
          </p:nvPr>
        </p:nvSpPr>
        <p:spPr/>
        <p:txBody>
          <a:bodyPr/>
          <a:lstStyle/>
          <a:p>
            <a:fld id="{9860EDB8-5305-433F-BE41-D7A86D811DB3}" type="slidenum">
              <a:rPr lang="en-US" altLang="zh-TW" smtClean="0"/>
              <a:t>81</a:t>
            </a:fld>
            <a:endParaRPr lang="zh-TW" altLang="en-US"/>
          </a:p>
        </p:txBody>
      </p:sp>
      <p:sp>
        <p:nvSpPr>
          <p:cNvPr id="4" name="標題 3">
            <a:extLst>
              <a:ext uri="{FF2B5EF4-FFF2-40B4-BE49-F238E27FC236}">
                <a16:creationId xmlns:a16="http://schemas.microsoft.com/office/drawing/2014/main" id="{444E010E-1382-4C6D-ACA0-77BC838490F1}"/>
              </a:ext>
            </a:extLst>
          </p:cNvPr>
          <p:cNvSpPr>
            <a:spLocks noGrp="1"/>
          </p:cNvSpPr>
          <p:nvPr>
            <p:ph type="title"/>
          </p:nvPr>
        </p:nvSpPr>
        <p:spPr/>
        <p:txBody>
          <a:bodyPr>
            <a:normAutofit/>
          </a:bodyPr>
          <a:lstStyle/>
          <a:p>
            <a:r>
              <a:rPr lang="zh-TW" altLang="en-US" sz="3600" dirty="0"/>
              <a:t>條列式報表</a:t>
            </a:r>
            <a:r>
              <a:rPr lang="en-US" altLang="zh-TW" sz="3600" dirty="0"/>
              <a:t>–</a:t>
            </a:r>
            <a:r>
              <a:rPr lang="zh-TW" altLang="en-US" sz="3600" dirty="0"/>
              <a:t>執行結果</a:t>
            </a:r>
          </a:p>
        </p:txBody>
      </p:sp>
      <p:pic>
        <p:nvPicPr>
          <p:cNvPr id="2" name="圖片 1">
            <a:extLst>
              <a:ext uri="{FF2B5EF4-FFF2-40B4-BE49-F238E27FC236}">
                <a16:creationId xmlns:a16="http://schemas.microsoft.com/office/drawing/2014/main" id="{980EB048-4429-4947-B793-2D0F3C116C32}"/>
              </a:ext>
            </a:extLst>
          </p:cNvPr>
          <p:cNvPicPr>
            <a:picLocks noChangeAspect="1"/>
          </p:cNvPicPr>
          <p:nvPr/>
        </p:nvPicPr>
        <p:blipFill>
          <a:blip r:embed="rId2"/>
          <a:stretch>
            <a:fillRect/>
          </a:stretch>
        </p:blipFill>
        <p:spPr>
          <a:xfrm>
            <a:off x="1352550" y="1218992"/>
            <a:ext cx="8586580" cy="5339247"/>
          </a:xfrm>
          <a:prstGeom prst="rect">
            <a:avLst/>
          </a:prstGeom>
          <a:ln>
            <a:solidFill>
              <a:schemeClr val="accent1"/>
            </a:solidFill>
          </a:ln>
        </p:spPr>
      </p:pic>
    </p:spTree>
    <p:extLst>
      <p:ext uri="{BB962C8B-B14F-4D97-AF65-F5344CB8AC3E}">
        <p14:creationId xmlns:p14="http://schemas.microsoft.com/office/powerpoint/2010/main" val="37184425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0A77DEDB-257B-44E5-948E-5A4BD801C422}"/>
              </a:ext>
            </a:extLst>
          </p:cNvPr>
          <p:cNvSpPr>
            <a:spLocks noGrp="1"/>
          </p:cNvSpPr>
          <p:nvPr>
            <p:ph idx="1"/>
          </p:nvPr>
        </p:nvSpPr>
        <p:spPr>
          <a:xfrm>
            <a:off x="480449" y="1066802"/>
            <a:ext cx="10749367" cy="5107217"/>
          </a:xfrm>
        </p:spPr>
        <p:txBody>
          <a:bodyPr>
            <a:normAutofit/>
          </a:bodyPr>
          <a:lstStyle/>
          <a:p>
            <a:r>
              <a:rPr lang="zh-TW" altLang="en-US" sz="3200" dirty="0"/>
              <a:t>單一群組設定</a:t>
            </a:r>
            <a:endParaRPr lang="en-US" altLang="zh-TW" sz="3200" dirty="0"/>
          </a:p>
          <a:p>
            <a:r>
              <a:rPr lang="en-US" altLang="zh-TW" sz="3200" dirty="0"/>
              <a:t>By </a:t>
            </a:r>
            <a:r>
              <a:rPr lang="zh-TW" altLang="en-US" sz="3200" dirty="0"/>
              <a:t>群組進行加總運算</a:t>
            </a:r>
            <a:endParaRPr lang="en-US" altLang="zh-TW" sz="3200" dirty="0"/>
          </a:p>
          <a:p>
            <a:r>
              <a:rPr lang="zh-TW" altLang="en-US" sz="3200" dirty="0"/>
              <a:t>群組報表</a:t>
            </a:r>
            <a:r>
              <a:rPr lang="en-US" altLang="zh-TW" sz="3200" dirty="0"/>
              <a:t>Runtime</a:t>
            </a:r>
            <a:r>
              <a:rPr lang="zh-TW" altLang="en-US" sz="3200" dirty="0"/>
              <a:t>結果呈現</a:t>
            </a:r>
            <a:endParaRPr lang="en-US" altLang="zh-TW" sz="3200" dirty="0"/>
          </a:p>
          <a:p>
            <a:pPr lvl="1">
              <a:buFont typeface="Wingdings" panose="05000000000000000000" pitchFamily="2" charset="2"/>
              <a:buChar char="ü"/>
            </a:pPr>
            <a:r>
              <a:rPr lang="zh-TW" altLang="en-US" sz="2300" dirty="0"/>
              <a:t>不依群組分頁</a:t>
            </a:r>
            <a:endParaRPr lang="en-US" altLang="zh-TW" sz="2300" dirty="0"/>
          </a:p>
          <a:p>
            <a:pPr lvl="1">
              <a:buFont typeface="Wingdings" panose="05000000000000000000" pitchFamily="2" charset="2"/>
              <a:buChar char="ü"/>
            </a:pPr>
            <a:r>
              <a:rPr lang="zh-TW" altLang="en-US" sz="2300" dirty="0"/>
              <a:t>依群組分頁</a:t>
            </a:r>
            <a:endParaRPr lang="en-US" altLang="zh-TW" sz="2300" dirty="0"/>
          </a:p>
          <a:p>
            <a:pPr lvl="1">
              <a:buFont typeface="Wingdings" panose="05000000000000000000" pitchFamily="2" charset="2"/>
              <a:buChar char="ü"/>
            </a:pPr>
            <a:r>
              <a:rPr lang="zh-TW" altLang="en-US" sz="2300" dirty="0"/>
              <a:t>群組索引</a:t>
            </a:r>
            <a:r>
              <a:rPr lang="en-US" altLang="zh-TW" sz="2300" dirty="0"/>
              <a:t>—</a:t>
            </a:r>
            <a:r>
              <a:rPr lang="zh-TW" altLang="en-US" sz="2300" dirty="0"/>
              <a:t>適用於網頁上瀏覽使用及轉出</a:t>
            </a:r>
            <a:r>
              <a:rPr lang="en-US" altLang="zh-TW" sz="2300" dirty="0"/>
              <a:t>PDF</a:t>
            </a:r>
            <a:r>
              <a:rPr lang="zh-TW" altLang="en-US" sz="2300" dirty="0"/>
              <a:t>時使用 </a:t>
            </a:r>
            <a:endParaRPr lang="en-US" altLang="zh-TW" sz="2300" dirty="0"/>
          </a:p>
          <a:p>
            <a:pPr lvl="1">
              <a:buFont typeface="Wingdings" panose="05000000000000000000" pitchFamily="2" charset="2"/>
              <a:buChar char="ü"/>
            </a:pPr>
            <a:r>
              <a:rPr lang="zh-TW" altLang="en-US" sz="2300" dirty="0"/>
              <a:t>依分頁群組轉至</a:t>
            </a:r>
            <a:r>
              <a:rPr lang="en-US" altLang="zh-TW" sz="2300" dirty="0"/>
              <a:t>Excel</a:t>
            </a:r>
            <a:r>
              <a:rPr lang="zh-TW" altLang="en-US" sz="2300" dirty="0"/>
              <a:t>工作表</a:t>
            </a:r>
            <a:endParaRPr lang="en-US" altLang="zh-TW" sz="2300" dirty="0"/>
          </a:p>
          <a:p>
            <a:pPr lvl="1">
              <a:buFont typeface="Wingdings" panose="05000000000000000000" pitchFamily="2" charset="2"/>
              <a:buChar char="ü"/>
            </a:pPr>
            <a:r>
              <a:rPr lang="zh-TW" altLang="en-US" sz="2300" dirty="0"/>
              <a:t>輸出</a:t>
            </a:r>
            <a:r>
              <a:rPr lang="en-US" altLang="zh-TW" sz="2300" dirty="0"/>
              <a:t>Excel</a:t>
            </a:r>
            <a:r>
              <a:rPr lang="zh-TW" altLang="en-US" sz="2300" dirty="0"/>
              <a:t>不分頁</a:t>
            </a:r>
            <a:endParaRPr lang="en-US" altLang="zh-TW" sz="2300" dirty="0"/>
          </a:p>
          <a:p>
            <a:pPr marL="0" indent="0">
              <a:buNone/>
            </a:pPr>
            <a:endParaRPr lang="zh-TW" altLang="en-US" dirty="0"/>
          </a:p>
          <a:p>
            <a:pPr marL="0" indent="0">
              <a:buNone/>
            </a:pPr>
            <a:endParaRPr lang="zh-TW" altLang="en-US" dirty="0"/>
          </a:p>
        </p:txBody>
      </p:sp>
      <p:sp>
        <p:nvSpPr>
          <p:cNvPr id="3" name="投影片編號版面配置區 2">
            <a:extLst>
              <a:ext uri="{FF2B5EF4-FFF2-40B4-BE49-F238E27FC236}">
                <a16:creationId xmlns:a16="http://schemas.microsoft.com/office/drawing/2014/main" id="{DAA41CC0-B878-4E97-A214-8F055E169852}"/>
              </a:ext>
            </a:extLst>
          </p:cNvPr>
          <p:cNvSpPr>
            <a:spLocks noGrp="1"/>
          </p:cNvSpPr>
          <p:nvPr>
            <p:ph type="sldNum" sz="quarter" idx="12"/>
          </p:nvPr>
        </p:nvSpPr>
        <p:spPr/>
        <p:txBody>
          <a:bodyPr/>
          <a:lstStyle/>
          <a:p>
            <a:fld id="{9860EDB8-5305-433F-BE41-D7A86D811DB3}" type="slidenum">
              <a:rPr lang="en-US" altLang="zh-TW" smtClean="0"/>
              <a:t>82</a:t>
            </a:fld>
            <a:endParaRPr lang="zh-TW" altLang="en-US"/>
          </a:p>
        </p:txBody>
      </p:sp>
      <p:sp>
        <p:nvSpPr>
          <p:cNvPr id="4" name="標題 3">
            <a:extLst>
              <a:ext uri="{FF2B5EF4-FFF2-40B4-BE49-F238E27FC236}">
                <a16:creationId xmlns:a16="http://schemas.microsoft.com/office/drawing/2014/main" id="{8EBCCF26-EA30-472C-AE86-929BAA2FB728}"/>
              </a:ext>
            </a:extLst>
          </p:cNvPr>
          <p:cNvSpPr>
            <a:spLocks noGrp="1"/>
          </p:cNvSpPr>
          <p:nvPr>
            <p:ph type="title"/>
          </p:nvPr>
        </p:nvSpPr>
        <p:spPr/>
        <p:txBody>
          <a:bodyPr>
            <a:normAutofit/>
          </a:bodyPr>
          <a:lstStyle/>
          <a:p>
            <a:r>
              <a:rPr lang="zh-TW" altLang="en-US" sz="3600" dirty="0"/>
              <a:t>群組報表</a:t>
            </a:r>
            <a:r>
              <a:rPr lang="en-US" altLang="zh-TW" sz="3600" dirty="0"/>
              <a:t>–</a:t>
            </a:r>
            <a:r>
              <a:rPr lang="zh-TW" altLang="en-US" sz="3600" dirty="0"/>
              <a:t>設計重點</a:t>
            </a:r>
          </a:p>
        </p:txBody>
      </p:sp>
    </p:spTree>
    <p:extLst>
      <p:ext uri="{BB962C8B-B14F-4D97-AF65-F5344CB8AC3E}">
        <p14:creationId xmlns:p14="http://schemas.microsoft.com/office/powerpoint/2010/main" val="38802065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58AEEFD3-0D44-4E2F-803F-7CCFCFB4D224}"/>
              </a:ext>
            </a:extLst>
          </p:cNvPr>
          <p:cNvSpPr>
            <a:spLocks noGrp="1"/>
          </p:cNvSpPr>
          <p:nvPr>
            <p:ph type="sldNum" sz="quarter" idx="12"/>
          </p:nvPr>
        </p:nvSpPr>
        <p:spPr/>
        <p:txBody>
          <a:bodyPr/>
          <a:lstStyle/>
          <a:p>
            <a:fld id="{9860EDB8-5305-433F-BE41-D7A86D811DB3}" type="slidenum">
              <a:rPr lang="en-US" altLang="zh-TW" smtClean="0"/>
              <a:t>83</a:t>
            </a:fld>
            <a:endParaRPr lang="zh-TW" altLang="en-US"/>
          </a:p>
        </p:txBody>
      </p:sp>
      <p:sp>
        <p:nvSpPr>
          <p:cNvPr id="4" name="標題 3">
            <a:extLst>
              <a:ext uri="{FF2B5EF4-FFF2-40B4-BE49-F238E27FC236}">
                <a16:creationId xmlns:a16="http://schemas.microsoft.com/office/drawing/2014/main" id="{24A18595-8A1F-4646-B561-D30E49EC3F0C}"/>
              </a:ext>
            </a:extLst>
          </p:cNvPr>
          <p:cNvSpPr>
            <a:spLocks noGrp="1"/>
          </p:cNvSpPr>
          <p:nvPr>
            <p:ph type="title"/>
          </p:nvPr>
        </p:nvSpPr>
        <p:spPr/>
        <p:txBody>
          <a:bodyPr>
            <a:normAutofit/>
          </a:bodyPr>
          <a:lstStyle/>
          <a:p>
            <a:r>
              <a:rPr lang="zh-TW" altLang="en-US" sz="3600" dirty="0"/>
              <a:t>報表設計</a:t>
            </a:r>
            <a:r>
              <a:rPr lang="en-US" altLang="zh-TW" sz="3600" dirty="0"/>
              <a:t>–</a:t>
            </a:r>
            <a:r>
              <a:rPr lang="zh-TW" altLang="en-US" sz="3600" dirty="0"/>
              <a:t>群組報表</a:t>
            </a:r>
          </a:p>
        </p:txBody>
      </p:sp>
      <p:pic>
        <p:nvPicPr>
          <p:cNvPr id="2" name="圖片 1">
            <a:extLst>
              <a:ext uri="{FF2B5EF4-FFF2-40B4-BE49-F238E27FC236}">
                <a16:creationId xmlns:a16="http://schemas.microsoft.com/office/drawing/2014/main" id="{4BBDB212-03D3-4333-8254-D3E019312AD7}"/>
              </a:ext>
            </a:extLst>
          </p:cNvPr>
          <p:cNvPicPr>
            <a:picLocks noChangeAspect="1"/>
          </p:cNvPicPr>
          <p:nvPr/>
        </p:nvPicPr>
        <p:blipFill>
          <a:blip r:embed="rId2"/>
          <a:stretch>
            <a:fillRect/>
          </a:stretch>
        </p:blipFill>
        <p:spPr>
          <a:xfrm>
            <a:off x="1981729" y="1105904"/>
            <a:ext cx="7733771" cy="5250450"/>
          </a:xfrm>
          <a:prstGeom prst="rect">
            <a:avLst/>
          </a:prstGeom>
          <a:ln>
            <a:solidFill>
              <a:schemeClr val="accent1"/>
            </a:solidFill>
          </a:ln>
        </p:spPr>
      </p:pic>
    </p:spTree>
    <p:extLst>
      <p:ext uri="{BB962C8B-B14F-4D97-AF65-F5344CB8AC3E}">
        <p14:creationId xmlns:p14="http://schemas.microsoft.com/office/powerpoint/2010/main" val="14149993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p:txBody>
          <a:bodyPr>
            <a:normAutofit/>
          </a:bodyPr>
          <a:lstStyle/>
          <a:p>
            <a:pPr marL="742950" indent="-742950">
              <a:buFont typeface="+mj-lt"/>
              <a:buAutoNum type="arabicPeriod"/>
              <a:defRPr/>
            </a:pPr>
            <a:r>
              <a:rPr lang="zh-TW" altLang="en-US" sz="2800" dirty="0">
                <a:latin typeface="+mn-ea"/>
              </a:rPr>
              <a:t>將「條列式報表」做複製為「群組式報表」</a:t>
            </a:r>
            <a:endParaRPr lang="en-US" altLang="zh-TW" sz="2800" dirty="0">
              <a:latin typeface="+mn-ea"/>
            </a:endParaRPr>
          </a:p>
          <a:p>
            <a:pPr marL="742950" indent="-742950">
              <a:buFont typeface="+mj-lt"/>
              <a:buAutoNum type="arabicPeriod"/>
              <a:defRPr/>
            </a:pPr>
            <a:r>
              <a:rPr lang="zh-TW" altLang="en-US" sz="2800" dirty="0">
                <a:latin typeface="+mn-ea"/>
              </a:rPr>
              <a:t>進入至編輯畫面</a:t>
            </a:r>
            <a:endParaRPr lang="en-US" altLang="zh-TW" sz="2800" dirty="0">
              <a:latin typeface="+mn-ea"/>
            </a:endParaRPr>
          </a:p>
          <a:p>
            <a:pPr marL="742950" indent="-742950">
              <a:buFont typeface="+mj-lt"/>
              <a:buAutoNum type="arabicPeriod"/>
              <a:defRPr/>
            </a:pPr>
            <a:r>
              <a:rPr lang="zh-TW" altLang="en-US" sz="2800" dirty="0">
                <a:latin typeface="+mn-ea"/>
              </a:rPr>
              <a:t>新增一列合計欄位，並調整合計對應的名稱</a:t>
            </a:r>
            <a:endParaRPr lang="en-US" altLang="zh-TW" sz="2800" dirty="0">
              <a:latin typeface="+mn-ea"/>
            </a:endParaRPr>
          </a:p>
          <a:p>
            <a:pPr marL="742950" indent="-742950">
              <a:buFont typeface="+mj-lt"/>
              <a:buAutoNum type="arabicPeriod"/>
              <a:defRPr/>
            </a:pPr>
            <a:r>
              <a:rPr lang="zh-TW" altLang="en-US" sz="2800" dirty="0">
                <a:latin typeface="+mn-ea"/>
              </a:rPr>
              <a:t>設定資料群組</a:t>
            </a:r>
            <a:endParaRPr lang="en-US" altLang="zh-TW" sz="2800" dirty="0">
              <a:latin typeface="+mn-ea"/>
            </a:endParaRPr>
          </a:p>
          <a:p>
            <a:pPr marL="742950" indent="-742950">
              <a:buFont typeface="+mj-lt"/>
              <a:buAutoNum type="arabicPeriod"/>
              <a:defRPr/>
            </a:pPr>
            <a:r>
              <a:rPr lang="zh-TW" altLang="en-US" sz="2800" dirty="0">
                <a:latin typeface="+mn-ea"/>
              </a:rPr>
              <a:t>定義報表區塊</a:t>
            </a:r>
            <a:endParaRPr lang="en-US" altLang="zh-TW" dirty="0">
              <a:latin typeface="+mn-ea"/>
            </a:endParaRPr>
          </a:p>
        </p:txBody>
      </p:sp>
      <p:sp>
        <p:nvSpPr>
          <p:cNvPr id="3" name="標題 2">
            <a:extLst>
              <a:ext uri="{FF2B5EF4-FFF2-40B4-BE49-F238E27FC236}">
                <a16:creationId xmlns:a16="http://schemas.microsoft.com/office/drawing/2014/main" id="{1A008D8F-97B5-47CF-B93F-BABE72B62866}"/>
              </a:ext>
            </a:extLst>
          </p:cNvPr>
          <p:cNvSpPr>
            <a:spLocks noGrp="1"/>
          </p:cNvSpPr>
          <p:nvPr>
            <p:ph type="title"/>
          </p:nvPr>
        </p:nvSpPr>
        <p:spPr/>
        <p:txBody>
          <a:bodyPr>
            <a:normAutofit/>
          </a:bodyPr>
          <a:lstStyle/>
          <a:p>
            <a:r>
              <a:rPr lang="zh-TW" altLang="en-US" sz="3600" dirty="0"/>
              <a:t>報表設計</a:t>
            </a:r>
            <a:r>
              <a:rPr lang="en-US" altLang="zh-TW" sz="3600" dirty="0"/>
              <a:t>–</a:t>
            </a:r>
            <a:r>
              <a:rPr lang="zh-TW" altLang="en-US" sz="3600" dirty="0"/>
              <a:t>設計步驟 </a:t>
            </a:r>
            <a:r>
              <a:rPr lang="en-US" altLang="zh-TW" sz="2800" dirty="0"/>
              <a:t>1/5</a:t>
            </a:r>
            <a:endParaRPr lang="zh-TW" altLang="en-US" sz="2800" dirty="0"/>
          </a:p>
        </p:txBody>
      </p:sp>
      <p:sp>
        <p:nvSpPr>
          <p:cNvPr id="2" name="投影片編號版面配置區 1"/>
          <p:cNvSpPr>
            <a:spLocks noGrp="1"/>
          </p:cNvSpPr>
          <p:nvPr>
            <p:ph type="sldNum" sz="quarter" idx="12"/>
          </p:nvPr>
        </p:nvSpPr>
        <p:spPr/>
        <p:txBody>
          <a:bodyPr/>
          <a:lstStyle/>
          <a:p>
            <a:fld id="{9860EDB8-5305-433F-BE41-D7A86D811DB3}" type="slidenum">
              <a:rPr lang="en-US" altLang="zh-TW" smtClean="0"/>
              <a:t>84</a:t>
            </a:fld>
            <a:endParaRPr lang="zh-TW" altLang="en-US"/>
          </a:p>
        </p:txBody>
      </p:sp>
    </p:spTree>
    <p:extLst>
      <p:ext uri="{BB962C8B-B14F-4D97-AF65-F5344CB8AC3E}">
        <p14:creationId xmlns:p14="http://schemas.microsoft.com/office/powerpoint/2010/main" val="9466128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圖片 17">
            <a:extLst>
              <a:ext uri="{FF2B5EF4-FFF2-40B4-BE49-F238E27FC236}">
                <a16:creationId xmlns:a16="http://schemas.microsoft.com/office/drawing/2014/main" id="{C0613C2D-AD95-4E8B-8190-1C64F617CAC8}"/>
              </a:ext>
            </a:extLst>
          </p:cNvPr>
          <p:cNvPicPr>
            <a:picLocks noChangeAspect="1"/>
          </p:cNvPicPr>
          <p:nvPr/>
        </p:nvPicPr>
        <p:blipFill>
          <a:blip r:embed="rId2"/>
          <a:stretch>
            <a:fillRect/>
          </a:stretch>
        </p:blipFill>
        <p:spPr>
          <a:xfrm>
            <a:off x="8711163" y="3290175"/>
            <a:ext cx="2999983" cy="740127"/>
          </a:xfrm>
          <a:prstGeom prst="rect">
            <a:avLst/>
          </a:prstGeom>
          <a:ln>
            <a:solidFill>
              <a:schemeClr val="accent1"/>
            </a:solidFill>
          </a:ln>
        </p:spPr>
      </p:pic>
      <p:sp>
        <p:nvSpPr>
          <p:cNvPr id="3" name="標題 2">
            <a:extLst>
              <a:ext uri="{FF2B5EF4-FFF2-40B4-BE49-F238E27FC236}">
                <a16:creationId xmlns:a16="http://schemas.microsoft.com/office/drawing/2014/main" id="{1A008D8F-97B5-47CF-B93F-BABE72B62866}"/>
              </a:ext>
            </a:extLst>
          </p:cNvPr>
          <p:cNvSpPr>
            <a:spLocks noGrp="1"/>
          </p:cNvSpPr>
          <p:nvPr>
            <p:ph type="title"/>
          </p:nvPr>
        </p:nvSpPr>
        <p:spPr/>
        <p:txBody>
          <a:bodyPr>
            <a:normAutofit/>
          </a:bodyPr>
          <a:lstStyle/>
          <a:p>
            <a:r>
              <a:rPr lang="zh-TW" altLang="en-US" sz="3600" dirty="0"/>
              <a:t>報表設計</a:t>
            </a:r>
            <a:r>
              <a:rPr lang="en-US" altLang="zh-TW" sz="3600" dirty="0"/>
              <a:t>–</a:t>
            </a:r>
            <a:r>
              <a:rPr lang="zh-TW" altLang="en-US" sz="3600" dirty="0"/>
              <a:t>複製</a:t>
            </a:r>
            <a:r>
              <a:rPr lang="zh-TW" altLang="en-US" sz="3600" dirty="0">
                <a:latin typeface="+mn-ea"/>
              </a:rPr>
              <a:t>報表 </a:t>
            </a:r>
            <a:r>
              <a:rPr lang="en-US" altLang="zh-TW" sz="2800" dirty="0"/>
              <a:t>2/5</a:t>
            </a:r>
            <a:endParaRPr lang="zh-TW" altLang="en-US" sz="2800" dirty="0"/>
          </a:p>
        </p:txBody>
      </p:sp>
      <p:sp>
        <p:nvSpPr>
          <p:cNvPr id="6" name="內容版面配置區 6"/>
          <p:cNvSpPr txBox="1">
            <a:spLocks/>
          </p:cNvSpPr>
          <p:nvPr/>
        </p:nvSpPr>
        <p:spPr>
          <a:xfrm>
            <a:off x="548182" y="1211083"/>
            <a:ext cx="11114573" cy="5409850"/>
          </a:xfrm>
          <a:prstGeom prst="rect">
            <a:avLst/>
          </a:prstGeom>
        </p:spPr>
        <p:txBody>
          <a:bodyPr vert="horz" lIns="91440" tIns="45720" rIns="91440" bIns="45720" rtlCol="0">
            <a:normAutofit/>
          </a:bodyPr>
          <a:lstStyle>
            <a:lvl1pPr marL="571486" indent="-571486" algn="l" defTabSz="914377" rtl="0" eaLnBrk="1" latinLnBrk="0" hangingPunct="1">
              <a:lnSpc>
                <a:spcPct val="150000"/>
              </a:lnSpc>
              <a:spcBef>
                <a:spcPts val="0"/>
              </a:spcBef>
              <a:spcAft>
                <a:spcPts val="0"/>
              </a:spcAft>
              <a:buFont typeface="Arial" panose="020B0604020202020204" pitchFamily="34" charset="0"/>
              <a:buChar char="•"/>
              <a:defRPr lang="zh-TW" sz="3600" kern="1200" spc="0">
                <a:solidFill>
                  <a:schemeClr val="tx1"/>
                </a:solidFill>
                <a:latin typeface="標楷體" panose="03000509000000000000" pitchFamily="65" charset="-120"/>
                <a:ea typeface="標楷體" panose="03000509000000000000" pitchFamily="65" charset="-120"/>
                <a:cs typeface="+mn-cs"/>
              </a:defRPr>
            </a:lvl1pPr>
            <a:lvl2pPr marL="685783" indent="-228594" algn="l" defTabSz="914377" rtl="0" eaLnBrk="1" latinLnBrk="0" hangingPunct="1">
              <a:lnSpc>
                <a:spcPct val="150000"/>
              </a:lnSpc>
              <a:spcBef>
                <a:spcPts val="0"/>
              </a:spcBef>
              <a:spcAft>
                <a:spcPts val="0"/>
              </a:spcAft>
              <a:buFont typeface="Arial" panose="020B0604020202020204" pitchFamily="34" charset="0"/>
              <a:buChar char="•"/>
              <a:defRPr lang="zh-TW" sz="2800" kern="1200">
                <a:solidFill>
                  <a:schemeClr val="tx1"/>
                </a:solidFill>
                <a:latin typeface="標楷體" panose="03000509000000000000" pitchFamily="65" charset="-120"/>
                <a:ea typeface="標楷體" panose="03000509000000000000" pitchFamily="65" charset="-120"/>
                <a:cs typeface="+mn-cs"/>
              </a:defRPr>
            </a:lvl2pPr>
            <a:lvl3pPr marL="1142971"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3pPr>
            <a:lvl4pPr marL="1600160"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4pPr>
            <a:lvl5pPr marL="2057349"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5pPr>
            <a:lvl6pPr marL="2514537"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726"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8914"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103"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marL="0" indent="0">
              <a:buFont typeface="Arial" panose="020B0604020202020204" pitchFamily="34" charset="0"/>
              <a:buNone/>
            </a:pPr>
            <a:endParaRPr lang="zh-TW" altLang="en-US" dirty="0"/>
          </a:p>
          <a:p>
            <a:endParaRPr lang="zh-TW" altLang="en-US" dirty="0"/>
          </a:p>
        </p:txBody>
      </p:sp>
      <p:sp>
        <p:nvSpPr>
          <p:cNvPr id="7" name="內容版面配置區 4"/>
          <p:cNvSpPr txBox="1">
            <a:spLocks/>
          </p:cNvSpPr>
          <p:nvPr/>
        </p:nvSpPr>
        <p:spPr>
          <a:xfrm>
            <a:off x="480448" y="1193900"/>
            <a:ext cx="10749367" cy="1239296"/>
          </a:xfrm>
          <a:prstGeom prst="rect">
            <a:avLst/>
          </a:prstGeom>
        </p:spPr>
        <p:txBody>
          <a:bodyPr vert="horz" lIns="91440" tIns="45720" rIns="91440" bIns="45720" rtlCol="0">
            <a:normAutofit/>
          </a:bodyPr>
          <a:lstStyle>
            <a:lvl1pPr marL="571486" indent="-571486" algn="l" defTabSz="914377" rtl="0" eaLnBrk="1" latinLnBrk="0" hangingPunct="1">
              <a:lnSpc>
                <a:spcPct val="150000"/>
              </a:lnSpc>
              <a:spcBef>
                <a:spcPts val="0"/>
              </a:spcBef>
              <a:spcAft>
                <a:spcPts val="0"/>
              </a:spcAft>
              <a:buFont typeface="Arial" panose="020B0604020202020204" pitchFamily="34" charset="0"/>
              <a:buChar char="•"/>
              <a:defRPr lang="zh-TW" sz="3600" kern="1200" spc="0">
                <a:solidFill>
                  <a:schemeClr val="tx1"/>
                </a:solidFill>
                <a:latin typeface="標楷體" panose="03000509000000000000" pitchFamily="65" charset="-120"/>
                <a:ea typeface="標楷體" panose="03000509000000000000" pitchFamily="65" charset="-120"/>
                <a:cs typeface="+mn-cs"/>
              </a:defRPr>
            </a:lvl1pPr>
            <a:lvl2pPr marL="685783" indent="-228594" algn="l" defTabSz="914377" rtl="0" eaLnBrk="1" latinLnBrk="0" hangingPunct="1">
              <a:lnSpc>
                <a:spcPct val="150000"/>
              </a:lnSpc>
              <a:spcBef>
                <a:spcPts val="0"/>
              </a:spcBef>
              <a:spcAft>
                <a:spcPts val="0"/>
              </a:spcAft>
              <a:buFont typeface="Arial" panose="020B0604020202020204" pitchFamily="34" charset="0"/>
              <a:buChar char="•"/>
              <a:defRPr lang="zh-TW" sz="2800" kern="1200">
                <a:solidFill>
                  <a:schemeClr val="tx1"/>
                </a:solidFill>
                <a:latin typeface="標楷體" panose="03000509000000000000" pitchFamily="65" charset="-120"/>
                <a:ea typeface="標楷體" panose="03000509000000000000" pitchFamily="65" charset="-120"/>
                <a:cs typeface="+mn-cs"/>
              </a:defRPr>
            </a:lvl2pPr>
            <a:lvl3pPr marL="1142971"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3pPr>
            <a:lvl4pPr marL="1600160"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4pPr>
            <a:lvl5pPr marL="2057349"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5pPr>
            <a:lvl6pPr marL="2514537"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726"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8914"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103"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a:lnSpc>
                <a:spcPct val="90000"/>
              </a:lnSpc>
              <a:buFont typeface="Wingdings" panose="05000000000000000000" pitchFamily="2" charset="2"/>
              <a:buChar char="ü"/>
              <a:defRPr/>
            </a:pPr>
            <a:r>
              <a:rPr lang="zh-TW" altLang="en-US" sz="2800" dirty="0">
                <a:latin typeface="+mn-ea"/>
              </a:rPr>
              <a:t>點選上一支完成的「條列式報表」→右鍵</a:t>
            </a:r>
            <a:r>
              <a:rPr lang="en-US" altLang="zh-TW" sz="2800" dirty="0">
                <a:latin typeface="+mn-ea"/>
              </a:rPr>
              <a:t>-</a:t>
            </a:r>
            <a:r>
              <a:rPr lang="zh-TW" altLang="en-US" sz="2800" dirty="0">
                <a:latin typeface="+mn-ea"/>
              </a:rPr>
              <a:t>複製，並定義</a:t>
            </a:r>
            <a:r>
              <a:rPr lang="en-US" altLang="zh-TW" sz="2800" dirty="0">
                <a:latin typeface="+mn-ea"/>
              </a:rPr>
              <a:t>『</a:t>
            </a:r>
            <a:r>
              <a:rPr lang="zh-TW" altLang="en-US" sz="2800" dirty="0">
                <a:latin typeface="+mn-ea"/>
              </a:rPr>
              <a:t>報表顯示名稱</a:t>
            </a:r>
            <a:r>
              <a:rPr lang="en-US" altLang="zh-TW" sz="2800" dirty="0">
                <a:latin typeface="+mn-ea"/>
              </a:rPr>
              <a:t>』</a:t>
            </a:r>
            <a:r>
              <a:rPr lang="zh-TW" altLang="en-US" sz="2800" dirty="0"/>
              <a:t>後，按下</a:t>
            </a:r>
            <a:r>
              <a:rPr lang="en-US" altLang="zh-TW" sz="2800" dirty="0"/>
              <a:t>『</a:t>
            </a:r>
            <a:r>
              <a:rPr lang="zh-TW" altLang="en-US" sz="2800" dirty="0"/>
              <a:t>確定</a:t>
            </a:r>
            <a:r>
              <a:rPr lang="en-US" altLang="zh-TW" sz="2800" dirty="0"/>
              <a:t>』</a:t>
            </a:r>
            <a:r>
              <a:rPr lang="zh-TW" altLang="en-US" sz="2800" dirty="0"/>
              <a:t>。</a:t>
            </a:r>
            <a:endParaRPr lang="en-US" altLang="zh-TW" dirty="0"/>
          </a:p>
          <a:p>
            <a:pPr marL="0" indent="0">
              <a:lnSpc>
                <a:spcPct val="90000"/>
              </a:lnSpc>
              <a:buNone/>
              <a:defRPr/>
            </a:pPr>
            <a:endParaRPr lang="en-US" altLang="zh-TW" dirty="0"/>
          </a:p>
          <a:p>
            <a:pPr marL="0" indent="0">
              <a:lnSpc>
                <a:spcPct val="90000"/>
              </a:lnSpc>
              <a:buNone/>
              <a:defRPr/>
            </a:pPr>
            <a:endParaRPr lang="zh-TW" altLang="en-US" dirty="0">
              <a:latin typeface="+mn-ea"/>
            </a:endParaRPr>
          </a:p>
        </p:txBody>
      </p:sp>
      <p:sp>
        <p:nvSpPr>
          <p:cNvPr id="8" name="向右箭號 7"/>
          <p:cNvSpPr/>
          <p:nvPr/>
        </p:nvSpPr>
        <p:spPr>
          <a:xfrm>
            <a:off x="4190730" y="3315933"/>
            <a:ext cx="723900" cy="4618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6" name="群組 15">
            <a:extLst>
              <a:ext uri="{FF2B5EF4-FFF2-40B4-BE49-F238E27FC236}">
                <a16:creationId xmlns:a16="http://schemas.microsoft.com/office/drawing/2014/main" id="{905CBBB8-E5DF-490F-8D8B-B64A8805FEA3}"/>
              </a:ext>
            </a:extLst>
          </p:cNvPr>
          <p:cNvGrpSpPr/>
          <p:nvPr/>
        </p:nvGrpSpPr>
        <p:grpSpPr>
          <a:xfrm>
            <a:off x="450082" y="3055482"/>
            <a:ext cx="3728023" cy="1266825"/>
            <a:chOff x="450082" y="3055482"/>
            <a:chExt cx="3728023" cy="1266825"/>
          </a:xfrm>
        </p:grpSpPr>
        <p:pic>
          <p:nvPicPr>
            <p:cNvPr id="5" name="圖片 4">
              <a:extLst>
                <a:ext uri="{FF2B5EF4-FFF2-40B4-BE49-F238E27FC236}">
                  <a16:creationId xmlns:a16="http://schemas.microsoft.com/office/drawing/2014/main" id="{47E39D30-ECDA-4812-8B00-5D00C0DF5C19}"/>
                </a:ext>
              </a:extLst>
            </p:cNvPr>
            <p:cNvPicPr>
              <a:picLocks noChangeAspect="1"/>
            </p:cNvPicPr>
            <p:nvPr/>
          </p:nvPicPr>
          <p:blipFill>
            <a:blip r:embed="rId3"/>
            <a:stretch>
              <a:fillRect/>
            </a:stretch>
          </p:blipFill>
          <p:spPr>
            <a:xfrm>
              <a:off x="450082" y="3055482"/>
              <a:ext cx="3728023" cy="1266825"/>
            </a:xfrm>
            <a:prstGeom prst="rect">
              <a:avLst/>
            </a:prstGeom>
            <a:ln>
              <a:solidFill>
                <a:schemeClr val="accent1">
                  <a:shade val="50000"/>
                </a:schemeClr>
              </a:solidFill>
            </a:ln>
          </p:spPr>
        </p:pic>
        <p:sp>
          <p:nvSpPr>
            <p:cNvPr id="10" name="五角星形 9"/>
            <p:cNvSpPr/>
            <p:nvPr/>
          </p:nvSpPr>
          <p:spPr>
            <a:xfrm>
              <a:off x="2419305" y="3777786"/>
              <a:ext cx="285750" cy="272388"/>
            </a:xfrm>
            <a:prstGeom prst="star5">
              <a:avLst>
                <a:gd name="adj" fmla="val 22261"/>
                <a:gd name="hf" fmla="val 105146"/>
                <a:gd name="vf" fmla="val 11055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 name="向右箭號 11"/>
          <p:cNvSpPr/>
          <p:nvPr/>
        </p:nvSpPr>
        <p:spPr>
          <a:xfrm>
            <a:off x="7886700" y="3401788"/>
            <a:ext cx="723900" cy="449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五角星形 13"/>
          <p:cNvSpPr/>
          <p:nvPr/>
        </p:nvSpPr>
        <p:spPr>
          <a:xfrm>
            <a:off x="8708700" y="3579383"/>
            <a:ext cx="285750" cy="272388"/>
          </a:xfrm>
          <a:prstGeom prst="star5">
            <a:avLst>
              <a:gd name="adj" fmla="val 22261"/>
              <a:gd name="hf" fmla="val 105146"/>
              <a:gd name="vf" fmla="val 11055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t>85</a:t>
            </a:fld>
            <a:endParaRPr lang="zh-TW" altLang="en-US"/>
          </a:p>
        </p:txBody>
      </p:sp>
      <p:pic>
        <p:nvPicPr>
          <p:cNvPr id="17" name="圖片 16">
            <a:extLst>
              <a:ext uri="{FF2B5EF4-FFF2-40B4-BE49-F238E27FC236}">
                <a16:creationId xmlns:a16="http://schemas.microsoft.com/office/drawing/2014/main" id="{15ED74E2-E99C-4631-9276-C99BBBE5A2C3}"/>
              </a:ext>
            </a:extLst>
          </p:cNvPr>
          <p:cNvPicPr>
            <a:picLocks noChangeAspect="1"/>
          </p:cNvPicPr>
          <p:nvPr/>
        </p:nvPicPr>
        <p:blipFill>
          <a:blip r:embed="rId4"/>
          <a:stretch>
            <a:fillRect/>
          </a:stretch>
        </p:blipFill>
        <p:spPr>
          <a:xfrm>
            <a:off x="4890537" y="2447034"/>
            <a:ext cx="2895600" cy="2924175"/>
          </a:xfrm>
          <a:prstGeom prst="rect">
            <a:avLst/>
          </a:prstGeom>
          <a:ln>
            <a:solidFill>
              <a:schemeClr val="accent1"/>
            </a:solidFill>
          </a:ln>
        </p:spPr>
      </p:pic>
    </p:spTree>
    <p:extLst>
      <p:ext uri="{BB962C8B-B14F-4D97-AF65-F5344CB8AC3E}">
        <p14:creationId xmlns:p14="http://schemas.microsoft.com/office/powerpoint/2010/main" val="18936892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a:xfrm>
            <a:off x="480449" y="1016453"/>
            <a:ext cx="8339993" cy="4825093"/>
          </a:xfrm>
        </p:spPr>
        <p:txBody>
          <a:bodyPr>
            <a:normAutofit/>
          </a:bodyPr>
          <a:lstStyle/>
          <a:p>
            <a:pPr marL="514350" indent="-514350">
              <a:buFont typeface="+mj-lt"/>
              <a:buAutoNum type="arabicPeriod"/>
              <a:defRPr/>
            </a:pPr>
            <a:r>
              <a:rPr lang="zh-TW" altLang="en-US" sz="2800" dirty="0"/>
              <a:t>報表規格節點中找到</a:t>
            </a:r>
            <a:r>
              <a:rPr lang="en-US" altLang="zh-TW" sz="2800" dirty="0"/>
              <a:t>[</a:t>
            </a:r>
            <a:r>
              <a:rPr lang="zh-TW" altLang="en-US" sz="2800" dirty="0"/>
              <a:t>資料群組</a:t>
            </a:r>
            <a:r>
              <a:rPr lang="en-US" altLang="zh-TW" sz="2800" dirty="0"/>
              <a:t>]</a:t>
            </a:r>
            <a:r>
              <a:rPr lang="zh-TW" altLang="en-US" sz="2800" dirty="0"/>
              <a:t>節點，按右鍵</a:t>
            </a:r>
            <a:endParaRPr lang="en-US" altLang="zh-TW" sz="2800" dirty="0"/>
          </a:p>
          <a:p>
            <a:pPr marL="514350" indent="-514350">
              <a:buFont typeface="+mj-lt"/>
              <a:buAutoNum type="arabicPeriod"/>
              <a:defRPr/>
            </a:pPr>
            <a:r>
              <a:rPr lang="zh-TW" altLang="en-US" sz="2800" dirty="0"/>
              <a:t>新增群組：以「類別名稱」做為群組欄位</a:t>
            </a:r>
            <a:endParaRPr lang="en-US" altLang="zh-TW" sz="2800" dirty="0"/>
          </a:p>
        </p:txBody>
      </p:sp>
      <p:sp>
        <p:nvSpPr>
          <p:cNvPr id="3" name="標題 2">
            <a:extLst>
              <a:ext uri="{FF2B5EF4-FFF2-40B4-BE49-F238E27FC236}">
                <a16:creationId xmlns:a16="http://schemas.microsoft.com/office/drawing/2014/main" id="{1A008D8F-97B5-47CF-B93F-BABE72B62866}"/>
              </a:ext>
            </a:extLst>
          </p:cNvPr>
          <p:cNvSpPr>
            <a:spLocks noGrp="1"/>
          </p:cNvSpPr>
          <p:nvPr>
            <p:ph type="title"/>
          </p:nvPr>
        </p:nvSpPr>
        <p:spPr/>
        <p:txBody>
          <a:bodyPr>
            <a:normAutofit/>
          </a:bodyPr>
          <a:lstStyle/>
          <a:p>
            <a:r>
              <a:rPr lang="zh-TW" altLang="en-US" sz="3600" dirty="0"/>
              <a:t>報表設計</a:t>
            </a:r>
            <a:r>
              <a:rPr lang="en-US" altLang="zh-TW" sz="3600" dirty="0"/>
              <a:t>–</a:t>
            </a:r>
            <a:r>
              <a:rPr lang="zh-TW" altLang="en-US" sz="3600" dirty="0"/>
              <a:t>資料群組 </a:t>
            </a:r>
            <a:r>
              <a:rPr lang="en-US" altLang="zh-TW" sz="2800" dirty="0"/>
              <a:t>3/5</a:t>
            </a:r>
            <a:endParaRPr lang="zh-TW" altLang="en-US" sz="2800" dirty="0"/>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t>86</a:t>
            </a:fld>
            <a:endParaRPr lang="zh-TW" altLang="en-US"/>
          </a:p>
        </p:txBody>
      </p:sp>
      <p:pic>
        <p:nvPicPr>
          <p:cNvPr id="8" name="圖片 7">
            <a:extLst>
              <a:ext uri="{FF2B5EF4-FFF2-40B4-BE49-F238E27FC236}">
                <a16:creationId xmlns:a16="http://schemas.microsoft.com/office/drawing/2014/main" id="{4DD9BA34-D9E6-499D-A5E8-57596A6EDACF}"/>
              </a:ext>
            </a:extLst>
          </p:cNvPr>
          <p:cNvPicPr>
            <a:picLocks noChangeAspect="1"/>
          </p:cNvPicPr>
          <p:nvPr/>
        </p:nvPicPr>
        <p:blipFill>
          <a:blip r:embed="rId2"/>
          <a:stretch>
            <a:fillRect/>
          </a:stretch>
        </p:blipFill>
        <p:spPr>
          <a:xfrm>
            <a:off x="4336414" y="2367662"/>
            <a:ext cx="4311649" cy="4353817"/>
          </a:xfrm>
          <a:prstGeom prst="rect">
            <a:avLst/>
          </a:prstGeom>
          <a:ln>
            <a:solidFill>
              <a:schemeClr val="accent1"/>
            </a:solidFill>
          </a:ln>
        </p:spPr>
      </p:pic>
      <p:pic>
        <p:nvPicPr>
          <p:cNvPr id="2" name="圖片 1">
            <a:extLst>
              <a:ext uri="{FF2B5EF4-FFF2-40B4-BE49-F238E27FC236}">
                <a16:creationId xmlns:a16="http://schemas.microsoft.com/office/drawing/2014/main" id="{80E2BF43-86A7-451A-9C0E-9D78DE6039A2}"/>
              </a:ext>
            </a:extLst>
          </p:cNvPr>
          <p:cNvPicPr>
            <a:picLocks noChangeAspect="1"/>
          </p:cNvPicPr>
          <p:nvPr/>
        </p:nvPicPr>
        <p:blipFill>
          <a:blip r:embed="rId3"/>
          <a:stretch>
            <a:fillRect/>
          </a:stretch>
        </p:blipFill>
        <p:spPr>
          <a:xfrm>
            <a:off x="1127562" y="2367662"/>
            <a:ext cx="3036473" cy="2873597"/>
          </a:xfrm>
          <a:prstGeom prst="rect">
            <a:avLst/>
          </a:prstGeom>
          <a:ln>
            <a:solidFill>
              <a:schemeClr val="accent1"/>
            </a:solidFill>
          </a:ln>
        </p:spPr>
      </p:pic>
    </p:spTree>
    <p:extLst>
      <p:ext uri="{BB962C8B-B14F-4D97-AF65-F5344CB8AC3E}">
        <p14:creationId xmlns:p14="http://schemas.microsoft.com/office/powerpoint/2010/main" val="3580048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7F539CF2-83DA-40D0-839C-1250DCCEE239}"/>
              </a:ext>
            </a:extLst>
          </p:cNvPr>
          <p:cNvPicPr>
            <a:picLocks noGrp="1" noChangeAspect="1"/>
          </p:cNvPicPr>
          <p:nvPr>
            <p:ph idx="1"/>
          </p:nvPr>
        </p:nvPicPr>
        <p:blipFill>
          <a:blip r:embed="rId2"/>
          <a:stretch>
            <a:fillRect/>
          </a:stretch>
        </p:blipFill>
        <p:spPr>
          <a:xfrm>
            <a:off x="480449" y="2777001"/>
            <a:ext cx="9285361" cy="3589509"/>
          </a:xfrm>
          <a:prstGeom prst="rect">
            <a:avLst/>
          </a:prstGeom>
          <a:ln>
            <a:solidFill>
              <a:schemeClr val="accent1"/>
            </a:solidFill>
          </a:ln>
        </p:spPr>
      </p:pic>
      <p:sp>
        <p:nvSpPr>
          <p:cNvPr id="3" name="投影片編號版面配置區 2">
            <a:extLst>
              <a:ext uri="{FF2B5EF4-FFF2-40B4-BE49-F238E27FC236}">
                <a16:creationId xmlns:a16="http://schemas.microsoft.com/office/drawing/2014/main" id="{1BF25922-9BA8-407F-9D12-72061A13A656}"/>
              </a:ext>
            </a:extLst>
          </p:cNvPr>
          <p:cNvSpPr>
            <a:spLocks noGrp="1"/>
          </p:cNvSpPr>
          <p:nvPr>
            <p:ph type="sldNum" sz="quarter" idx="12"/>
          </p:nvPr>
        </p:nvSpPr>
        <p:spPr/>
        <p:txBody>
          <a:bodyPr/>
          <a:lstStyle/>
          <a:p>
            <a:fld id="{9860EDB8-5305-433F-BE41-D7A86D811DB3}" type="slidenum">
              <a:rPr lang="en-US" altLang="zh-TW" smtClean="0"/>
              <a:t>87</a:t>
            </a:fld>
            <a:endParaRPr lang="zh-TW" altLang="en-US"/>
          </a:p>
        </p:txBody>
      </p:sp>
      <p:sp>
        <p:nvSpPr>
          <p:cNvPr id="4" name="標題 3">
            <a:extLst>
              <a:ext uri="{FF2B5EF4-FFF2-40B4-BE49-F238E27FC236}">
                <a16:creationId xmlns:a16="http://schemas.microsoft.com/office/drawing/2014/main" id="{843ABA69-B3DD-4622-B9BF-C0369BA7E556}"/>
              </a:ext>
            </a:extLst>
          </p:cNvPr>
          <p:cNvSpPr>
            <a:spLocks noGrp="1"/>
          </p:cNvSpPr>
          <p:nvPr>
            <p:ph type="title"/>
          </p:nvPr>
        </p:nvSpPr>
        <p:spPr/>
        <p:txBody>
          <a:bodyPr/>
          <a:lstStyle/>
          <a:p>
            <a:r>
              <a:rPr lang="zh-TW" altLang="en-US" sz="3600" dirty="0"/>
              <a:t>報表設計</a:t>
            </a:r>
            <a:r>
              <a:rPr lang="en-US" altLang="zh-TW" sz="3600" dirty="0"/>
              <a:t>–</a:t>
            </a:r>
            <a:r>
              <a:rPr lang="zh-TW" altLang="en-US" sz="3600" dirty="0"/>
              <a:t>資料群組 </a:t>
            </a:r>
            <a:r>
              <a:rPr lang="en-US" altLang="zh-TW" sz="2800" dirty="0"/>
              <a:t>4/5</a:t>
            </a:r>
            <a:endParaRPr lang="zh-TW" altLang="en-US" sz="2800" dirty="0"/>
          </a:p>
        </p:txBody>
      </p:sp>
      <p:sp>
        <p:nvSpPr>
          <p:cNvPr id="6" name="內容版面配置區 4">
            <a:extLst>
              <a:ext uri="{FF2B5EF4-FFF2-40B4-BE49-F238E27FC236}">
                <a16:creationId xmlns:a16="http://schemas.microsoft.com/office/drawing/2014/main" id="{35B2E2FC-B59A-4EAF-A57B-FB8305CD5C9E}"/>
              </a:ext>
            </a:extLst>
          </p:cNvPr>
          <p:cNvSpPr txBox="1">
            <a:spLocks/>
          </p:cNvSpPr>
          <p:nvPr/>
        </p:nvSpPr>
        <p:spPr>
          <a:xfrm>
            <a:off x="480449" y="1060173"/>
            <a:ext cx="8339993" cy="1759680"/>
          </a:xfrm>
          <a:prstGeom prst="rect">
            <a:avLst/>
          </a:prstGeom>
        </p:spPr>
        <p:txBody>
          <a:bodyPr vert="horz" lIns="91440" tIns="45720" rIns="91440" bIns="45720" rtlCol="0">
            <a:normAutofit lnSpcReduction="10000"/>
          </a:bodyPr>
          <a:lstStyle>
            <a:lvl1pPr marL="571486" indent="-571486" algn="l" defTabSz="914377" rtl="0" eaLnBrk="1" latinLnBrk="0" hangingPunct="1">
              <a:lnSpc>
                <a:spcPct val="150000"/>
              </a:lnSpc>
              <a:spcBef>
                <a:spcPts val="0"/>
              </a:spcBef>
              <a:spcAft>
                <a:spcPts val="0"/>
              </a:spcAft>
              <a:buFont typeface="Arial" panose="020B0604020202020204" pitchFamily="34" charset="0"/>
              <a:buChar char="•"/>
              <a:defRPr lang="zh-TW" sz="3600" kern="1200" spc="0">
                <a:solidFill>
                  <a:schemeClr val="tx1"/>
                </a:solidFill>
                <a:latin typeface="標楷體" panose="03000509000000000000" pitchFamily="65" charset="-120"/>
                <a:ea typeface="標楷體" panose="03000509000000000000" pitchFamily="65" charset="-120"/>
                <a:cs typeface="+mn-cs"/>
              </a:defRPr>
            </a:lvl1pPr>
            <a:lvl2pPr marL="685783" indent="-228594" algn="l" defTabSz="914377" rtl="0" eaLnBrk="1" latinLnBrk="0" hangingPunct="1">
              <a:lnSpc>
                <a:spcPct val="150000"/>
              </a:lnSpc>
              <a:spcBef>
                <a:spcPts val="0"/>
              </a:spcBef>
              <a:spcAft>
                <a:spcPts val="0"/>
              </a:spcAft>
              <a:buFont typeface="Arial" panose="020B0604020202020204" pitchFamily="34" charset="0"/>
              <a:buChar char="•"/>
              <a:defRPr lang="zh-TW" sz="2800" kern="1200">
                <a:solidFill>
                  <a:schemeClr val="tx1"/>
                </a:solidFill>
                <a:latin typeface="標楷體" panose="03000509000000000000" pitchFamily="65" charset="-120"/>
                <a:ea typeface="標楷體" panose="03000509000000000000" pitchFamily="65" charset="-120"/>
                <a:cs typeface="+mn-cs"/>
              </a:defRPr>
            </a:lvl2pPr>
            <a:lvl3pPr marL="1142971"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3pPr>
            <a:lvl4pPr marL="1600160"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4pPr>
            <a:lvl5pPr marL="2057349"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5pPr>
            <a:lvl6pPr marL="2514537"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726"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8914"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103"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marL="514350" indent="-514350">
              <a:lnSpc>
                <a:spcPct val="100000"/>
              </a:lnSpc>
              <a:buFont typeface="+mj-lt"/>
              <a:buAutoNum type="arabicPeriod" startAt="3"/>
              <a:defRPr/>
            </a:pPr>
            <a:r>
              <a:rPr lang="zh-TW" altLang="en-US" sz="2800" dirty="0"/>
              <a:t>在</a:t>
            </a:r>
            <a:r>
              <a:rPr lang="en-US" altLang="zh-TW" sz="2800" dirty="0"/>
              <a:t>『C10』</a:t>
            </a:r>
            <a:r>
              <a:rPr lang="zh-TW" altLang="en-US" sz="2800" dirty="0"/>
              <a:t>儲存格中，手動鍵入</a:t>
            </a:r>
            <a:r>
              <a:rPr lang="en-US" altLang="zh-TW" sz="2800" dirty="0"/>
              <a:t>[</a:t>
            </a:r>
            <a:r>
              <a:rPr lang="zh-TW" altLang="en-US" sz="2800" dirty="0"/>
              <a:t>總合計</a:t>
            </a:r>
            <a:r>
              <a:rPr lang="en-US" altLang="zh-TW" sz="2800" dirty="0"/>
              <a:t>]</a:t>
            </a:r>
            <a:r>
              <a:rPr lang="zh-TW" altLang="en-US" sz="2800" dirty="0"/>
              <a:t>字樣</a:t>
            </a:r>
            <a:endParaRPr lang="en-US" altLang="zh-TW" sz="2800" dirty="0"/>
          </a:p>
          <a:p>
            <a:pPr marL="514350" indent="-514350">
              <a:lnSpc>
                <a:spcPct val="100000"/>
              </a:lnSpc>
              <a:buFont typeface="+mj-lt"/>
              <a:buAutoNum type="arabicPeriod" startAt="3"/>
              <a:defRPr/>
            </a:pPr>
            <a:r>
              <a:rPr lang="zh-TW" altLang="en-US" sz="2800" dirty="0"/>
              <a:t>針對</a:t>
            </a:r>
            <a:r>
              <a:rPr lang="en-US" altLang="zh-TW" sz="2800" dirty="0"/>
              <a:t>[</a:t>
            </a:r>
            <a:r>
              <a:rPr lang="zh-TW" altLang="en-US" sz="2800" dirty="0"/>
              <a:t>金額</a:t>
            </a:r>
            <a:r>
              <a:rPr lang="en-US" altLang="zh-TW" sz="2800" dirty="0"/>
              <a:t>]</a:t>
            </a:r>
            <a:r>
              <a:rPr lang="zh-TW" altLang="en-US" sz="2800" dirty="0"/>
              <a:t>、</a:t>
            </a:r>
            <a:r>
              <a:rPr lang="en-US" altLang="zh-TW" sz="2800" dirty="0"/>
              <a:t>[</a:t>
            </a:r>
            <a:r>
              <a:rPr lang="zh-TW" altLang="en-US" sz="2800" dirty="0"/>
              <a:t>去年同期金額</a:t>
            </a:r>
            <a:r>
              <a:rPr lang="en-US" altLang="zh-TW" sz="2800" dirty="0"/>
              <a:t>]</a:t>
            </a:r>
            <a:r>
              <a:rPr lang="zh-TW" altLang="en-US" sz="2800" dirty="0"/>
              <a:t>欄位再做一次</a:t>
            </a:r>
            <a:r>
              <a:rPr lang="en-US" altLang="zh-TW" sz="2800" dirty="0"/>
              <a:t>Sum</a:t>
            </a:r>
          </a:p>
          <a:p>
            <a:pPr marL="514350" indent="-514350">
              <a:lnSpc>
                <a:spcPct val="100000"/>
              </a:lnSpc>
              <a:buFont typeface="+mj-lt"/>
              <a:buAutoNum type="arabicPeriod" startAt="3"/>
              <a:defRPr/>
            </a:pPr>
            <a:r>
              <a:rPr lang="zh-TW" altLang="en-US" sz="2800" dirty="0"/>
              <a:t>重新定義區塊。定義方式可參考下圖。</a:t>
            </a:r>
            <a:endParaRPr lang="en-US" altLang="zh-TW" sz="2800" dirty="0"/>
          </a:p>
          <a:p>
            <a:pPr marL="514350" indent="-514350">
              <a:lnSpc>
                <a:spcPct val="100000"/>
              </a:lnSpc>
              <a:buFont typeface="+mj-lt"/>
              <a:buAutoNum type="arabicPeriod" startAt="3"/>
              <a:defRPr/>
            </a:pPr>
            <a:r>
              <a:rPr lang="zh-TW" altLang="en-US" sz="2800" dirty="0"/>
              <a:t>存檔後，即可進行測試</a:t>
            </a:r>
            <a:endParaRPr lang="en-US" altLang="zh-TW" sz="2800" dirty="0"/>
          </a:p>
        </p:txBody>
      </p:sp>
    </p:spTree>
    <p:extLst>
      <p:ext uri="{BB962C8B-B14F-4D97-AF65-F5344CB8AC3E}">
        <p14:creationId xmlns:p14="http://schemas.microsoft.com/office/powerpoint/2010/main" val="35722234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58AEEFD3-0D44-4E2F-803F-7CCFCFB4D224}"/>
              </a:ext>
            </a:extLst>
          </p:cNvPr>
          <p:cNvSpPr>
            <a:spLocks noGrp="1"/>
          </p:cNvSpPr>
          <p:nvPr>
            <p:ph type="sldNum" sz="quarter" idx="12"/>
          </p:nvPr>
        </p:nvSpPr>
        <p:spPr/>
        <p:txBody>
          <a:bodyPr/>
          <a:lstStyle/>
          <a:p>
            <a:fld id="{9860EDB8-5305-433F-BE41-D7A86D811DB3}" type="slidenum">
              <a:rPr lang="en-US" altLang="zh-TW" smtClean="0"/>
              <a:t>88</a:t>
            </a:fld>
            <a:endParaRPr lang="zh-TW" altLang="en-US"/>
          </a:p>
        </p:txBody>
      </p:sp>
      <p:sp>
        <p:nvSpPr>
          <p:cNvPr id="4" name="標題 3">
            <a:extLst>
              <a:ext uri="{FF2B5EF4-FFF2-40B4-BE49-F238E27FC236}">
                <a16:creationId xmlns:a16="http://schemas.microsoft.com/office/drawing/2014/main" id="{24A18595-8A1F-4646-B561-D30E49EC3F0C}"/>
              </a:ext>
            </a:extLst>
          </p:cNvPr>
          <p:cNvSpPr>
            <a:spLocks noGrp="1"/>
          </p:cNvSpPr>
          <p:nvPr>
            <p:ph type="title"/>
          </p:nvPr>
        </p:nvSpPr>
        <p:spPr/>
        <p:txBody>
          <a:bodyPr/>
          <a:lstStyle/>
          <a:p>
            <a:r>
              <a:rPr lang="zh-TW" altLang="en-US" sz="3600" dirty="0"/>
              <a:t>報表設計</a:t>
            </a:r>
            <a:r>
              <a:rPr lang="en-US" altLang="zh-TW" sz="3600" dirty="0"/>
              <a:t>–</a:t>
            </a:r>
            <a:r>
              <a:rPr lang="zh-TW" altLang="en-US" sz="3600" dirty="0"/>
              <a:t>資料群組 </a:t>
            </a:r>
            <a:r>
              <a:rPr lang="en-US" altLang="zh-TW" sz="2800" dirty="0"/>
              <a:t>5/5</a:t>
            </a:r>
            <a:endParaRPr lang="zh-TW" altLang="en-US" sz="2800" dirty="0"/>
          </a:p>
        </p:txBody>
      </p:sp>
      <p:pic>
        <p:nvPicPr>
          <p:cNvPr id="2" name="圖片 1">
            <a:extLst>
              <a:ext uri="{FF2B5EF4-FFF2-40B4-BE49-F238E27FC236}">
                <a16:creationId xmlns:a16="http://schemas.microsoft.com/office/drawing/2014/main" id="{2E02FB99-FE5E-40BF-825A-AC8FF2866455}"/>
              </a:ext>
            </a:extLst>
          </p:cNvPr>
          <p:cNvPicPr>
            <a:picLocks noChangeAspect="1"/>
          </p:cNvPicPr>
          <p:nvPr/>
        </p:nvPicPr>
        <p:blipFill>
          <a:blip r:embed="rId2"/>
          <a:stretch>
            <a:fillRect/>
          </a:stretch>
        </p:blipFill>
        <p:spPr>
          <a:xfrm>
            <a:off x="1847849" y="1173772"/>
            <a:ext cx="7507165" cy="5096607"/>
          </a:xfrm>
          <a:prstGeom prst="rect">
            <a:avLst/>
          </a:prstGeom>
          <a:ln>
            <a:solidFill>
              <a:schemeClr val="accent1"/>
            </a:solidFill>
          </a:ln>
        </p:spPr>
      </p:pic>
    </p:spTree>
    <p:extLst>
      <p:ext uri="{BB962C8B-B14F-4D97-AF65-F5344CB8AC3E}">
        <p14:creationId xmlns:p14="http://schemas.microsoft.com/office/powerpoint/2010/main" val="40017143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0D381126-A7FC-45DD-9EEF-A24B6BB34D02}"/>
              </a:ext>
            </a:extLst>
          </p:cNvPr>
          <p:cNvSpPr>
            <a:spLocks noGrp="1"/>
          </p:cNvSpPr>
          <p:nvPr>
            <p:ph type="sldNum" sz="quarter" idx="12"/>
          </p:nvPr>
        </p:nvSpPr>
        <p:spPr/>
        <p:txBody>
          <a:bodyPr/>
          <a:lstStyle/>
          <a:p>
            <a:fld id="{9860EDB8-5305-433F-BE41-D7A86D811DB3}" type="slidenum">
              <a:rPr lang="en-US" altLang="zh-TW" smtClean="0"/>
              <a:t>89</a:t>
            </a:fld>
            <a:endParaRPr lang="zh-TW" altLang="en-US"/>
          </a:p>
        </p:txBody>
      </p:sp>
      <p:sp>
        <p:nvSpPr>
          <p:cNvPr id="4" name="標題 3">
            <a:extLst>
              <a:ext uri="{FF2B5EF4-FFF2-40B4-BE49-F238E27FC236}">
                <a16:creationId xmlns:a16="http://schemas.microsoft.com/office/drawing/2014/main" id="{A47BE5EA-0EAC-4606-A2E1-AEBCBFFF0C62}"/>
              </a:ext>
            </a:extLst>
          </p:cNvPr>
          <p:cNvSpPr>
            <a:spLocks noGrp="1"/>
          </p:cNvSpPr>
          <p:nvPr>
            <p:ph type="title"/>
          </p:nvPr>
        </p:nvSpPr>
        <p:spPr/>
        <p:txBody>
          <a:bodyPr>
            <a:normAutofit/>
          </a:bodyPr>
          <a:lstStyle/>
          <a:p>
            <a:r>
              <a:rPr lang="zh-TW" altLang="en-US" sz="3600" dirty="0"/>
              <a:t>群組報表</a:t>
            </a:r>
            <a:r>
              <a:rPr lang="en-US" altLang="zh-TW" sz="3600" dirty="0"/>
              <a:t>–</a:t>
            </a:r>
            <a:r>
              <a:rPr lang="zh-TW" altLang="en-US" sz="3600" dirty="0"/>
              <a:t>分頁列印群組</a:t>
            </a:r>
          </a:p>
        </p:txBody>
      </p:sp>
      <p:pic>
        <p:nvPicPr>
          <p:cNvPr id="6" name="圖片 5">
            <a:extLst>
              <a:ext uri="{FF2B5EF4-FFF2-40B4-BE49-F238E27FC236}">
                <a16:creationId xmlns:a16="http://schemas.microsoft.com/office/drawing/2014/main" id="{BD0930D1-ADCD-4EF4-9D80-AD6731C23482}"/>
              </a:ext>
            </a:extLst>
          </p:cNvPr>
          <p:cNvPicPr>
            <a:picLocks noChangeAspect="1"/>
          </p:cNvPicPr>
          <p:nvPr/>
        </p:nvPicPr>
        <p:blipFill>
          <a:blip r:embed="rId2"/>
          <a:stretch>
            <a:fillRect/>
          </a:stretch>
        </p:blipFill>
        <p:spPr>
          <a:xfrm>
            <a:off x="480449" y="1268730"/>
            <a:ext cx="4455689" cy="4466530"/>
          </a:xfrm>
          <a:prstGeom prst="rect">
            <a:avLst/>
          </a:prstGeom>
          <a:ln>
            <a:solidFill>
              <a:schemeClr val="accent1"/>
            </a:solidFill>
          </a:ln>
        </p:spPr>
      </p:pic>
      <p:pic>
        <p:nvPicPr>
          <p:cNvPr id="5" name="圖片 4">
            <a:extLst>
              <a:ext uri="{FF2B5EF4-FFF2-40B4-BE49-F238E27FC236}">
                <a16:creationId xmlns:a16="http://schemas.microsoft.com/office/drawing/2014/main" id="{9CAC511F-9C42-4B56-9CF1-7C65A95D1E2B}"/>
              </a:ext>
            </a:extLst>
          </p:cNvPr>
          <p:cNvPicPr>
            <a:picLocks noChangeAspect="1"/>
          </p:cNvPicPr>
          <p:nvPr/>
        </p:nvPicPr>
        <p:blipFill>
          <a:blip r:embed="rId3"/>
          <a:stretch>
            <a:fillRect/>
          </a:stretch>
        </p:blipFill>
        <p:spPr>
          <a:xfrm>
            <a:off x="3087719" y="1332768"/>
            <a:ext cx="5257192" cy="1805906"/>
          </a:xfrm>
          <a:prstGeom prst="rect">
            <a:avLst/>
          </a:prstGeom>
          <a:ln>
            <a:solidFill>
              <a:schemeClr val="accent1"/>
            </a:solidFill>
          </a:ln>
        </p:spPr>
      </p:pic>
      <p:pic>
        <p:nvPicPr>
          <p:cNvPr id="7" name="圖片 6">
            <a:extLst>
              <a:ext uri="{FF2B5EF4-FFF2-40B4-BE49-F238E27FC236}">
                <a16:creationId xmlns:a16="http://schemas.microsoft.com/office/drawing/2014/main" id="{D59B6A13-512A-4674-9AD1-FBA1D2653FFB}"/>
              </a:ext>
            </a:extLst>
          </p:cNvPr>
          <p:cNvPicPr>
            <a:picLocks noChangeAspect="1"/>
          </p:cNvPicPr>
          <p:nvPr/>
        </p:nvPicPr>
        <p:blipFill>
          <a:blip r:embed="rId4"/>
          <a:stretch>
            <a:fillRect/>
          </a:stretch>
        </p:blipFill>
        <p:spPr>
          <a:xfrm>
            <a:off x="4729698" y="2672808"/>
            <a:ext cx="5829016" cy="1978821"/>
          </a:xfrm>
          <a:prstGeom prst="rect">
            <a:avLst/>
          </a:prstGeom>
          <a:ln>
            <a:solidFill>
              <a:schemeClr val="accent1"/>
            </a:solidFill>
          </a:ln>
        </p:spPr>
      </p:pic>
      <p:pic>
        <p:nvPicPr>
          <p:cNvPr id="10" name="圖片 9">
            <a:extLst>
              <a:ext uri="{FF2B5EF4-FFF2-40B4-BE49-F238E27FC236}">
                <a16:creationId xmlns:a16="http://schemas.microsoft.com/office/drawing/2014/main" id="{B0C2AEC9-369D-4440-BBA1-3E20B4BC3F0E}"/>
              </a:ext>
            </a:extLst>
          </p:cNvPr>
          <p:cNvPicPr>
            <a:picLocks noChangeAspect="1"/>
          </p:cNvPicPr>
          <p:nvPr/>
        </p:nvPicPr>
        <p:blipFill>
          <a:blip r:embed="rId5"/>
          <a:stretch>
            <a:fillRect/>
          </a:stretch>
        </p:blipFill>
        <p:spPr>
          <a:xfrm>
            <a:off x="5453626" y="4338260"/>
            <a:ext cx="6257925" cy="1762125"/>
          </a:xfrm>
          <a:prstGeom prst="rect">
            <a:avLst/>
          </a:prstGeom>
          <a:ln>
            <a:solidFill>
              <a:schemeClr val="accent1"/>
            </a:solidFill>
          </a:ln>
        </p:spPr>
      </p:pic>
    </p:spTree>
    <p:extLst>
      <p:ext uri="{BB962C8B-B14F-4D97-AF65-F5344CB8AC3E}">
        <p14:creationId xmlns:p14="http://schemas.microsoft.com/office/powerpoint/2010/main" val="2200210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860125" y="1244602"/>
            <a:ext cx="10414959" cy="765431"/>
          </a:xfrm>
        </p:spPr>
        <p:txBody>
          <a:bodyPr>
            <a:normAutofit/>
          </a:bodyPr>
          <a:lstStyle/>
          <a:p>
            <a:pPr marL="0" indent="0">
              <a:buNone/>
            </a:pPr>
            <a:r>
              <a:rPr lang="en-US" altLang="zh-TW" sz="2400" dirty="0">
                <a:solidFill>
                  <a:schemeClr val="bg2">
                    <a:lumMod val="25000"/>
                  </a:schemeClr>
                </a:solidFill>
              </a:rPr>
              <a:t>  8.</a:t>
            </a:r>
            <a:r>
              <a:rPr lang="zh-TW" altLang="en-US" sz="2400" dirty="0">
                <a:solidFill>
                  <a:schemeClr val="bg2">
                    <a:lumMod val="25000"/>
                  </a:schemeClr>
                </a:solidFill>
              </a:rPr>
              <a:t>挑選與設定要建置</a:t>
            </a:r>
            <a:r>
              <a:rPr lang="en-US" altLang="zh-TW" sz="2400" dirty="0">
                <a:solidFill>
                  <a:schemeClr val="bg2">
                    <a:lumMod val="25000"/>
                  </a:schemeClr>
                </a:solidFill>
              </a:rPr>
              <a:t>DW</a:t>
            </a:r>
            <a:r>
              <a:rPr lang="zh-TW" altLang="en-US" sz="2400" dirty="0">
                <a:solidFill>
                  <a:schemeClr val="bg2">
                    <a:lumMod val="25000"/>
                  </a:schemeClr>
                </a:solidFill>
              </a:rPr>
              <a:t>的資料集</a:t>
            </a:r>
            <a:endParaRPr lang="en-US" altLang="zh-TW" sz="2400" u="sng" dirty="0">
              <a:solidFill>
                <a:schemeClr val="bg2">
                  <a:lumMod val="25000"/>
                </a:schemeClr>
              </a:solidFill>
            </a:endParaRPr>
          </a:p>
        </p:txBody>
      </p:sp>
      <p:sp>
        <p:nvSpPr>
          <p:cNvPr id="3" name="標題 2"/>
          <p:cNvSpPr>
            <a:spLocks noGrp="1"/>
          </p:cNvSpPr>
          <p:nvPr>
            <p:ph type="title"/>
          </p:nvPr>
        </p:nvSpPr>
        <p:spPr/>
        <p:txBody>
          <a:bodyPr/>
          <a:lstStyle/>
          <a:p>
            <a:r>
              <a:rPr lang="zh-TW" altLang="en-US" dirty="0"/>
              <a:t>建立資料倉儲 </a:t>
            </a:r>
            <a:r>
              <a:rPr lang="en-US" altLang="zh-TW" dirty="0"/>
              <a:t>–</a:t>
            </a:r>
            <a:r>
              <a:rPr lang="zh-TW" altLang="en-US" dirty="0"/>
              <a:t> </a:t>
            </a:r>
            <a:r>
              <a:rPr lang="en-US" altLang="zh-TW" dirty="0"/>
              <a:t>4/10</a:t>
            </a:r>
            <a:endParaRPr lang="zh-TW" altLang="en-US" dirty="0"/>
          </a:p>
        </p:txBody>
      </p:sp>
      <p:sp>
        <p:nvSpPr>
          <p:cNvPr id="5" name="投影片編號版面配置區 4"/>
          <p:cNvSpPr>
            <a:spLocks noGrp="1"/>
          </p:cNvSpPr>
          <p:nvPr>
            <p:ph type="sldNum" sz="quarter" idx="12"/>
          </p:nvPr>
        </p:nvSpPr>
        <p:spPr/>
        <p:txBody>
          <a:bodyPr/>
          <a:lstStyle/>
          <a:p>
            <a:fld id="{9860EDB8-5305-433F-BE41-D7A86D811DB3}" type="slidenum">
              <a:rPr lang="en-US" altLang="zh-TW" smtClean="0"/>
              <a:t>9</a:t>
            </a:fld>
            <a:endParaRPr lang="zh-TW" altLang="en-US"/>
          </a:p>
        </p:txBody>
      </p:sp>
      <p:grpSp>
        <p:nvGrpSpPr>
          <p:cNvPr id="14" name="群組 13"/>
          <p:cNvGrpSpPr/>
          <p:nvPr/>
        </p:nvGrpSpPr>
        <p:grpSpPr>
          <a:xfrm>
            <a:off x="1891699" y="1587752"/>
            <a:ext cx="8578636" cy="4742280"/>
            <a:chOff x="1109061" y="1587752"/>
            <a:chExt cx="8578636" cy="4742280"/>
          </a:xfrm>
        </p:grpSpPr>
        <p:pic>
          <p:nvPicPr>
            <p:cNvPr id="7" name="圖片 6"/>
            <p:cNvPicPr>
              <a:picLocks noChangeAspect="1"/>
            </p:cNvPicPr>
            <p:nvPr/>
          </p:nvPicPr>
          <p:blipFill>
            <a:blip r:embed="rId2"/>
            <a:stretch>
              <a:fillRect/>
            </a:stretch>
          </p:blipFill>
          <p:spPr>
            <a:xfrm>
              <a:off x="1109061" y="2010032"/>
              <a:ext cx="7749080" cy="4320000"/>
            </a:xfrm>
            <a:prstGeom prst="rect">
              <a:avLst/>
            </a:prstGeom>
          </p:spPr>
          <p:style>
            <a:lnRef idx="2">
              <a:schemeClr val="accent1"/>
            </a:lnRef>
            <a:fillRef idx="1">
              <a:schemeClr val="lt1"/>
            </a:fillRef>
            <a:effectRef idx="0">
              <a:schemeClr val="accent1"/>
            </a:effectRef>
            <a:fontRef idx="minor">
              <a:schemeClr val="dk1"/>
            </a:fontRef>
          </p:style>
        </p:pic>
        <p:sp>
          <p:nvSpPr>
            <p:cNvPr id="8" name="矩形 7"/>
            <p:cNvSpPr/>
            <p:nvPr/>
          </p:nvSpPr>
          <p:spPr>
            <a:xfrm>
              <a:off x="1194486" y="2586681"/>
              <a:ext cx="5123936" cy="2800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圓角矩形圖說文字 8"/>
            <p:cNvSpPr/>
            <p:nvPr/>
          </p:nvSpPr>
          <p:spPr>
            <a:xfrm>
              <a:off x="4876800" y="1587752"/>
              <a:ext cx="2586681" cy="870881"/>
            </a:xfrm>
            <a:prstGeom prst="wedgeRoundRectCallout">
              <a:avLst>
                <a:gd name="adj1" fmla="val -20515"/>
                <a:gd name="adj2" fmla="val 63446"/>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標楷體" panose="03000509000000000000" pitchFamily="65" charset="-120"/>
                  <a:ea typeface="標楷體" panose="03000509000000000000" pitchFamily="65" charset="-120"/>
                </a:rPr>
                <a:t>資料表選擇</a:t>
              </a:r>
              <a:r>
                <a:rPr lang="en-US" altLang="zh-TW" dirty="0">
                  <a:latin typeface="標楷體" panose="03000509000000000000" pitchFamily="65" charset="-120"/>
                  <a:ea typeface="標楷體" panose="03000509000000000000" pitchFamily="65" charset="-120"/>
                </a:rPr>
                <a:t>Insurer</a:t>
              </a:r>
              <a:endParaRPr lang="zh-TW" altLang="en-US" dirty="0">
                <a:latin typeface="標楷體" panose="03000509000000000000" pitchFamily="65" charset="-120"/>
                <a:ea typeface="標楷體" panose="03000509000000000000" pitchFamily="65" charset="-120"/>
              </a:endParaRPr>
            </a:p>
          </p:txBody>
        </p:sp>
        <p:sp>
          <p:nvSpPr>
            <p:cNvPr id="10" name="矩形 9"/>
            <p:cNvSpPr/>
            <p:nvPr/>
          </p:nvSpPr>
          <p:spPr>
            <a:xfrm>
              <a:off x="4983601" y="2965622"/>
              <a:ext cx="1334821" cy="3015048"/>
            </a:xfrm>
            <a:prstGeom prst="rect">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11" name="圓角矩形圖說文字 10"/>
            <p:cNvSpPr/>
            <p:nvPr/>
          </p:nvSpPr>
          <p:spPr>
            <a:xfrm>
              <a:off x="6425514" y="4782186"/>
              <a:ext cx="3262183" cy="770117"/>
            </a:xfrm>
            <a:prstGeom prst="wedgeRoundRectCallout">
              <a:avLst>
                <a:gd name="adj1" fmla="val -56209"/>
                <a:gd name="adj2" fmla="val -3163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標楷體" panose="03000509000000000000" pitchFamily="65" charset="-120"/>
                  <a:ea typeface="標楷體" panose="03000509000000000000" pitchFamily="65" charset="-120"/>
                </a:rPr>
                <a:t>可設定資料類型為維度或量值</a:t>
              </a:r>
            </a:p>
          </p:txBody>
        </p:sp>
        <p:sp>
          <p:nvSpPr>
            <p:cNvPr id="12" name="矩形 11"/>
            <p:cNvSpPr/>
            <p:nvPr/>
          </p:nvSpPr>
          <p:spPr>
            <a:xfrm>
              <a:off x="6425514" y="2586681"/>
              <a:ext cx="304800" cy="2800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圓角矩形圖說文字 12"/>
            <p:cNvSpPr/>
            <p:nvPr/>
          </p:nvSpPr>
          <p:spPr>
            <a:xfrm>
              <a:off x="6837406" y="2598733"/>
              <a:ext cx="2128487" cy="430697"/>
            </a:xfrm>
            <a:prstGeom prst="wedgeRoundRectCallout">
              <a:avLst>
                <a:gd name="adj1" fmla="val -55513"/>
                <a:gd name="adj2" fmla="val -3342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標楷體" panose="03000509000000000000" pitchFamily="65" charset="-120"/>
                  <a:ea typeface="標楷體" panose="03000509000000000000" pitchFamily="65" charset="-120"/>
                </a:rPr>
                <a:t>可新增</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建立階層</a:t>
              </a:r>
            </a:p>
          </p:txBody>
        </p:sp>
      </p:grpSp>
    </p:spTree>
    <p:extLst>
      <p:ext uri="{BB962C8B-B14F-4D97-AF65-F5344CB8AC3E}">
        <p14:creationId xmlns:p14="http://schemas.microsoft.com/office/powerpoint/2010/main" val="41300450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D44FCCDA-D234-40AA-9B8A-4580D4CEAB3E}"/>
              </a:ext>
            </a:extLst>
          </p:cNvPr>
          <p:cNvSpPr>
            <a:spLocks noGrp="1"/>
          </p:cNvSpPr>
          <p:nvPr>
            <p:ph type="sldNum" sz="quarter" idx="12"/>
          </p:nvPr>
        </p:nvSpPr>
        <p:spPr/>
        <p:txBody>
          <a:bodyPr/>
          <a:lstStyle/>
          <a:p>
            <a:fld id="{9860EDB8-5305-433F-BE41-D7A86D811DB3}" type="slidenum">
              <a:rPr lang="en-US" altLang="zh-TW" smtClean="0"/>
              <a:t>90</a:t>
            </a:fld>
            <a:endParaRPr lang="zh-TW" altLang="en-US"/>
          </a:p>
        </p:txBody>
      </p:sp>
      <p:sp>
        <p:nvSpPr>
          <p:cNvPr id="4" name="標題 3">
            <a:extLst>
              <a:ext uri="{FF2B5EF4-FFF2-40B4-BE49-F238E27FC236}">
                <a16:creationId xmlns:a16="http://schemas.microsoft.com/office/drawing/2014/main" id="{9492577B-515B-48CF-86FF-30A83C5ECB96}"/>
              </a:ext>
            </a:extLst>
          </p:cNvPr>
          <p:cNvSpPr>
            <a:spLocks noGrp="1"/>
          </p:cNvSpPr>
          <p:nvPr>
            <p:ph type="title"/>
          </p:nvPr>
        </p:nvSpPr>
        <p:spPr/>
        <p:txBody>
          <a:bodyPr/>
          <a:lstStyle/>
          <a:p>
            <a:r>
              <a:rPr lang="zh-TW" altLang="en-US" sz="3600" dirty="0"/>
              <a:t>群組報表</a:t>
            </a:r>
            <a:r>
              <a:rPr lang="en-US" altLang="zh-TW" sz="3600" dirty="0"/>
              <a:t>–</a:t>
            </a:r>
            <a:r>
              <a:rPr lang="zh-TW" altLang="en-US" sz="3600" dirty="0"/>
              <a:t>啟用群組索引 </a:t>
            </a:r>
            <a:r>
              <a:rPr lang="en-US" altLang="zh-TW" sz="2800" dirty="0"/>
              <a:t>1</a:t>
            </a:r>
            <a:endParaRPr lang="zh-TW" altLang="en-US" sz="2800" dirty="0"/>
          </a:p>
        </p:txBody>
      </p:sp>
      <p:pic>
        <p:nvPicPr>
          <p:cNvPr id="6" name="圖片 5">
            <a:extLst>
              <a:ext uri="{FF2B5EF4-FFF2-40B4-BE49-F238E27FC236}">
                <a16:creationId xmlns:a16="http://schemas.microsoft.com/office/drawing/2014/main" id="{036B10CC-E28E-4801-A747-100EA09B2DD5}"/>
              </a:ext>
            </a:extLst>
          </p:cNvPr>
          <p:cNvPicPr>
            <a:picLocks noChangeAspect="1"/>
          </p:cNvPicPr>
          <p:nvPr/>
        </p:nvPicPr>
        <p:blipFill>
          <a:blip r:embed="rId2"/>
          <a:stretch>
            <a:fillRect/>
          </a:stretch>
        </p:blipFill>
        <p:spPr>
          <a:xfrm>
            <a:off x="2052515" y="1869014"/>
            <a:ext cx="6219288" cy="4603600"/>
          </a:xfrm>
          <a:prstGeom prst="rect">
            <a:avLst/>
          </a:prstGeom>
          <a:ln>
            <a:solidFill>
              <a:schemeClr val="accent1"/>
            </a:solidFill>
          </a:ln>
        </p:spPr>
      </p:pic>
      <p:sp>
        <p:nvSpPr>
          <p:cNvPr id="5" name="內容版面配置區 4">
            <a:extLst>
              <a:ext uri="{FF2B5EF4-FFF2-40B4-BE49-F238E27FC236}">
                <a16:creationId xmlns:a16="http://schemas.microsoft.com/office/drawing/2014/main" id="{9600883B-3EE4-43D3-ADFE-23647C1F0699}"/>
              </a:ext>
            </a:extLst>
          </p:cNvPr>
          <p:cNvSpPr txBox="1">
            <a:spLocks/>
          </p:cNvSpPr>
          <p:nvPr/>
        </p:nvSpPr>
        <p:spPr>
          <a:xfrm>
            <a:off x="480449" y="1117481"/>
            <a:ext cx="10498394" cy="1267891"/>
          </a:xfrm>
          <a:prstGeom prst="rect">
            <a:avLst/>
          </a:prstGeom>
        </p:spPr>
        <p:txBody>
          <a:bodyPr vert="horz" lIns="91440" tIns="45720" rIns="91440" bIns="45720" rtlCol="0">
            <a:normAutofit/>
          </a:bodyPr>
          <a:lstStyle>
            <a:lvl1pPr marL="571486" indent="-571486" algn="l" defTabSz="914377" rtl="0" eaLnBrk="1" latinLnBrk="0" hangingPunct="1">
              <a:lnSpc>
                <a:spcPct val="150000"/>
              </a:lnSpc>
              <a:spcBef>
                <a:spcPts val="0"/>
              </a:spcBef>
              <a:spcAft>
                <a:spcPts val="0"/>
              </a:spcAft>
              <a:buFont typeface="Arial" panose="020B0604020202020204" pitchFamily="34" charset="0"/>
              <a:buChar char="•"/>
              <a:defRPr lang="zh-TW" sz="3600" kern="1200" spc="0">
                <a:solidFill>
                  <a:schemeClr val="tx1"/>
                </a:solidFill>
                <a:latin typeface="標楷體" panose="03000509000000000000" pitchFamily="65" charset="-120"/>
                <a:ea typeface="標楷體" panose="03000509000000000000" pitchFamily="65" charset="-120"/>
                <a:cs typeface="+mn-cs"/>
              </a:defRPr>
            </a:lvl1pPr>
            <a:lvl2pPr marL="685783" indent="-228594" algn="l" defTabSz="914377" rtl="0" eaLnBrk="1" latinLnBrk="0" hangingPunct="1">
              <a:lnSpc>
                <a:spcPct val="150000"/>
              </a:lnSpc>
              <a:spcBef>
                <a:spcPts val="0"/>
              </a:spcBef>
              <a:spcAft>
                <a:spcPts val="0"/>
              </a:spcAft>
              <a:buFont typeface="Arial" panose="020B0604020202020204" pitchFamily="34" charset="0"/>
              <a:buChar char="•"/>
              <a:defRPr lang="zh-TW" sz="2800" kern="1200">
                <a:solidFill>
                  <a:schemeClr val="tx1"/>
                </a:solidFill>
                <a:latin typeface="標楷體" panose="03000509000000000000" pitchFamily="65" charset="-120"/>
                <a:ea typeface="標楷體" panose="03000509000000000000" pitchFamily="65" charset="-120"/>
                <a:cs typeface="+mn-cs"/>
              </a:defRPr>
            </a:lvl2pPr>
            <a:lvl3pPr marL="1142971"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3pPr>
            <a:lvl4pPr marL="1600160"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4pPr>
            <a:lvl5pPr marL="2057349"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5pPr>
            <a:lvl6pPr marL="2514537"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726"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8914"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103"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a:lnSpc>
                <a:spcPct val="90000"/>
              </a:lnSpc>
              <a:buFont typeface="Wingdings" panose="05000000000000000000" pitchFamily="2" charset="2"/>
              <a:buChar char="ü"/>
              <a:defRPr/>
            </a:pPr>
            <a:r>
              <a:rPr lang="zh-TW" altLang="en-US" sz="2800" dirty="0">
                <a:latin typeface="+mn-ea"/>
              </a:rPr>
              <a:t>於報表屬性中 將「啟用群組索引」功能後存檔。並重新執行報表</a:t>
            </a:r>
          </a:p>
        </p:txBody>
      </p:sp>
      <p:pic>
        <p:nvPicPr>
          <p:cNvPr id="2" name="圖片 1">
            <a:extLst>
              <a:ext uri="{FF2B5EF4-FFF2-40B4-BE49-F238E27FC236}">
                <a16:creationId xmlns:a16="http://schemas.microsoft.com/office/drawing/2014/main" id="{9719F4CA-922B-4A66-8C56-E96381D3A639}"/>
              </a:ext>
            </a:extLst>
          </p:cNvPr>
          <p:cNvPicPr>
            <a:picLocks noChangeAspect="1"/>
          </p:cNvPicPr>
          <p:nvPr/>
        </p:nvPicPr>
        <p:blipFill>
          <a:blip r:embed="rId3"/>
          <a:stretch>
            <a:fillRect/>
          </a:stretch>
        </p:blipFill>
        <p:spPr>
          <a:xfrm>
            <a:off x="6885314" y="3738773"/>
            <a:ext cx="4344502" cy="1264179"/>
          </a:xfrm>
          <a:prstGeom prst="rect">
            <a:avLst/>
          </a:prstGeom>
          <a:ln>
            <a:solidFill>
              <a:schemeClr val="accent1"/>
            </a:solidFill>
          </a:ln>
        </p:spPr>
      </p:pic>
      <p:cxnSp>
        <p:nvCxnSpPr>
          <p:cNvPr id="8" name="直線單箭頭接點 7">
            <a:extLst>
              <a:ext uri="{FF2B5EF4-FFF2-40B4-BE49-F238E27FC236}">
                <a16:creationId xmlns:a16="http://schemas.microsoft.com/office/drawing/2014/main" id="{A0626A05-D153-4980-A374-CE11F93AD117}"/>
              </a:ext>
            </a:extLst>
          </p:cNvPr>
          <p:cNvCxnSpPr>
            <a:cxnSpLocks/>
          </p:cNvCxnSpPr>
          <p:nvPr/>
        </p:nvCxnSpPr>
        <p:spPr>
          <a:xfrm flipV="1">
            <a:off x="6907237" y="5106573"/>
            <a:ext cx="545835" cy="8018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37861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D44FCCDA-D234-40AA-9B8A-4580D4CEAB3E}"/>
              </a:ext>
            </a:extLst>
          </p:cNvPr>
          <p:cNvSpPr>
            <a:spLocks noGrp="1"/>
          </p:cNvSpPr>
          <p:nvPr>
            <p:ph type="sldNum" sz="quarter" idx="12"/>
          </p:nvPr>
        </p:nvSpPr>
        <p:spPr/>
        <p:txBody>
          <a:bodyPr/>
          <a:lstStyle/>
          <a:p>
            <a:fld id="{9860EDB8-5305-433F-BE41-D7A86D811DB3}" type="slidenum">
              <a:rPr lang="en-US" altLang="zh-TW" smtClean="0"/>
              <a:t>91</a:t>
            </a:fld>
            <a:endParaRPr lang="zh-TW" altLang="en-US"/>
          </a:p>
        </p:txBody>
      </p:sp>
      <p:sp>
        <p:nvSpPr>
          <p:cNvPr id="4" name="標題 3">
            <a:extLst>
              <a:ext uri="{FF2B5EF4-FFF2-40B4-BE49-F238E27FC236}">
                <a16:creationId xmlns:a16="http://schemas.microsoft.com/office/drawing/2014/main" id="{9492577B-515B-48CF-86FF-30A83C5ECB96}"/>
              </a:ext>
            </a:extLst>
          </p:cNvPr>
          <p:cNvSpPr>
            <a:spLocks noGrp="1"/>
          </p:cNvSpPr>
          <p:nvPr>
            <p:ph type="title"/>
          </p:nvPr>
        </p:nvSpPr>
        <p:spPr/>
        <p:txBody>
          <a:bodyPr/>
          <a:lstStyle/>
          <a:p>
            <a:r>
              <a:rPr lang="zh-TW" altLang="en-US" sz="3600" dirty="0"/>
              <a:t>群組報表</a:t>
            </a:r>
            <a:r>
              <a:rPr lang="en-US" altLang="zh-TW" sz="3600" dirty="0"/>
              <a:t>–</a:t>
            </a:r>
            <a:r>
              <a:rPr lang="zh-TW" altLang="en-US" sz="3600" dirty="0"/>
              <a:t>啟用群組索引 </a:t>
            </a:r>
            <a:r>
              <a:rPr lang="en-US" altLang="zh-TW" sz="2800" dirty="0"/>
              <a:t>2</a:t>
            </a:r>
            <a:endParaRPr lang="zh-TW" altLang="en-US" sz="2800" dirty="0"/>
          </a:p>
        </p:txBody>
      </p:sp>
      <p:pic>
        <p:nvPicPr>
          <p:cNvPr id="2" name="圖片 1">
            <a:extLst>
              <a:ext uri="{FF2B5EF4-FFF2-40B4-BE49-F238E27FC236}">
                <a16:creationId xmlns:a16="http://schemas.microsoft.com/office/drawing/2014/main" id="{7D463970-872B-42E5-98CA-31CD14AEC4D6}"/>
              </a:ext>
            </a:extLst>
          </p:cNvPr>
          <p:cNvPicPr>
            <a:picLocks noChangeAspect="1"/>
          </p:cNvPicPr>
          <p:nvPr/>
        </p:nvPicPr>
        <p:blipFill>
          <a:blip r:embed="rId2"/>
          <a:stretch>
            <a:fillRect/>
          </a:stretch>
        </p:blipFill>
        <p:spPr>
          <a:xfrm>
            <a:off x="480449" y="2250788"/>
            <a:ext cx="10893931" cy="3953828"/>
          </a:xfrm>
          <a:prstGeom prst="rect">
            <a:avLst/>
          </a:prstGeom>
          <a:ln>
            <a:solidFill>
              <a:schemeClr val="accent1"/>
            </a:solidFill>
          </a:ln>
        </p:spPr>
      </p:pic>
      <p:sp>
        <p:nvSpPr>
          <p:cNvPr id="5" name="內容版面配置區 4">
            <a:extLst>
              <a:ext uri="{FF2B5EF4-FFF2-40B4-BE49-F238E27FC236}">
                <a16:creationId xmlns:a16="http://schemas.microsoft.com/office/drawing/2014/main" id="{0A8D9855-6B1E-4C18-953F-5AB06A366EA1}"/>
              </a:ext>
            </a:extLst>
          </p:cNvPr>
          <p:cNvSpPr txBox="1">
            <a:spLocks/>
          </p:cNvSpPr>
          <p:nvPr/>
        </p:nvSpPr>
        <p:spPr>
          <a:xfrm>
            <a:off x="480449" y="1235069"/>
            <a:ext cx="10498394" cy="1267891"/>
          </a:xfrm>
          <a:prstGeom prst="rect">
            <a:avLst/>
          </a:prstGeom>
        </p:spPr>
        <p:txBody>
          <a:bodyPr vert="horz" lIns="91440" tIns="45720" rIns="91440" bIns="45720" rtlCol="0">
            <a:normAutofit/>
          </a:bodyPr>
          <a:lstStyle>
            <a:lvl1pPr marL="571486" indent="-571486" algn="l" defTabSz="914377" rtl="0" eaLnBrk="1" latinLnBrk="0" hangingPunct="1">
              <a:lnSpc>
                <a:spcPct val="150000"/>
              </a:lnSpc>
              <a:spcBef>
                <a:spcPts val="0"/>
              </a:spcBef>
              <a:spcAft>
                <a:spcPts val="0"/>
              </a:spcAft>
              <a:buFont typeface="Arial" panose="020B0604020202020204" pitchFamily="34" charset="0"/>
              <a:buChar char="•"/>
              <a:defRPr lang="zh-TW" sz="3600" kern="1200" spc="0">
                <a:solidFill>
                  <a:schemeClr val="tx1"/>
                </a:solidFill>
                <a:latin typeface="標楷體" panose="03000509000000000000" pitchFamily="65" charset="-120"/>
                <a:ea typeface="標楷體" panose="03000509000000000000" pitchFamily="65" charset="-120"/>
                <a:cs typeface="+mn-cs"/>
              </a:defRPr>
            </a:lvl1pPr>
            <a:lvl2pPr marL="685783" indent="-228594" algn="l" defTabSz="914377" rtl="0" eaLnBrk="1" latinLnBrk="0" hangingPunct="1">
              <a:lnSpc>
                <a:spcPct val="150000"/>
              </a:lnSpc>
              <a:spcBef>
                <a:spcPts val="0"/>
              </a:spcBef>
              <a:spcAft>
                <a:spcPts val="0"/>
              </a:spcAft>
              <a:buFont typeface="Arial" panose="020B0604020202020204" pitchFamily="34" charset="0"/>
              <a:buChar char="•"/>
              <a:defRPr lang="zh-TW" sz="2800" kern="1200">
                <a:solidFill>
                  <a:schemeClr val="tx1"/>
                </a:solidFill>
                <a:latin typeface="標楷體" panose="03000509000000000000" pitchFamily="65" charset="-120"/>
                <a:ea typeface="標楷體" panose="03000509000000000000" pitchFamily="65" charset="-120"/>
                <a:cs typeface="+mn-cs"/>
              </a:defRPr>
            </a:lvl2pPr>
            <a:lvl3pPr marL="1142971"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3pPr>
            <a:lvl4pPr marL="1600160"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4pPr>
            <a:lvl5pPr marL="2057349"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5pPr>
            <a:lvl6pPr marL="2514537"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726"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8914"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103"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a:lnSpc>
                <a:spcPct val="90000"/>
              </a:lnSpc>
              <a:buFont typeface="Wingdings" panose="05000000000000000000" pitchFamily="2" charset="2"/>
              <a:buChar char="ü"/>
              <a:defRPr/>
            </a:pPr>
            <a:r>
              <a:rPr lang="zh-TW" altLang="en-US" sz="2800" dirty="0">
                <a:latin typeface="+mn-ea"/>
              </a:rPr>
              <a:t>報表執行時，即可在上方工具列中，找到   按鈕。畫面左邊即展開群組索引功能供點選。</a:t>
            </a:r>
          </a:p>
        </p:txBody>
      </p:sp>
      <p:pic>
        <p:nvPicPr>
          <p:cNvPr id="7" name="圖片 6">
            <a:extLst>
              <a:ext uri="{FF2B5EF4-FFF2-40B4-BE49-F238E27FC236}">
                <a16:creationId xmlns:a16="http://schemas.microsoft.com/office/drawing/2014/main" id="{8855408D-62BF-42BD-9A8E-F4284C0B3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4429" y="1312560"/>
            <a:ext cx="360000" cy="360000"/>
          </a:xfrm>
          <a:prstGeom prst="rect">
            <a:avLst/>
          </a:prstGeom>
          <a:ln>
            <a:solidFill>
              <a:schemeClr val="accent1"/>
            </a:solidFill>
          </a:ln>
        </p:spPr>
      </p:pic>
    </p:spTree>
    <p:extLst>
      <p:ext uri="{BB962C8B-B14F-4D97-AF65-F5344CB8AC3E}">
        <p14:creationId xmlns:p14="http://schemas.microsoft.com/office/powerpoint/2010/main" val="37330645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69551168-9310-4FC3-8444-2113FAE25F3B}"/>
              </a:ext>
            </a:extLst>
          </p:cNvPr>
          <p:cNvSpPr>
            <a:spLocks noGrp="1"/>
          </p:cNvSpPr>
          <p:nvPr>
            <p:ph type="sldNum" sz="quarter" idx="12"/>
          </p:nvPr>
        </p:nvSpPr>
        <p:spPr/>
        <p:txBody>
          <a:bodyPr/>
          <a:lstStyle/>
          <a:p>
            <a:fld id="{9860EDB8-5305-433F-BE41-D7A86D811DB3}" type="slidenum">
              <a:rPr lang="en-US" altLang="zh-TW" smtClean="0"/>
              <a:t>92</a:t>
            </a:fld>
            <a:endParaRPr lang="zh-TW" altLang="en-US"/>
          </a:p>
        </p:txBody>
      </p:sp>
      <p:sp>
        <p:nvSpPr>
          <p:cNvPr id="4" name="標題 3">
            <a:extLst>
              <a:ext uri="{FF2B5EF4-FFF2-40B4-BE49-F238E27FC236}">
                <a16:creationId xmlns:a16="http://schemas.microsoft.com/office/drawing/2014/main" id="{0E92FEE0-24B6-4E23-B324-91AEF53367FA}"/>
              </a:ext>
            </a:extLst>
          </p:cNvPr>
          <p:cNvSpPr>
            <a:spLocks noGrp="1"/>
          </p:cNvSpPr>
          <p:nvPr>
            <p:ph type="title"/>
          </p:nvPr>
        </p:nvSpPr>
        <p:spPr/>
        <p:txBody>
          <a:bodyPr/>
          <a:lstStyle/>
          <a:p>
            <a:r>
              <a:rPr lang="zh-TW" altLang="en-US" sz="3600" dirty="0"/>
              <a:t>群組報表</a:t>
            </a:r>
            <a:r>
              <a:rPr lang="en-US" altLang="zh-TW" sz="3600" dirty="0"/>
              <a:t>–</a:t>
            </a:r>
            <a:r>
              <a:rPr lang="zh-TW" altLang="en-US" sz="3600" dirty="0"/>
              <a:t>依分頁群組轉至</a:t>
            </a:r>
            <a:r>
              <a:rPr lang="en-US" altLang="zh-TW" sz="3600" dirty="0"/>
              <a:t>Excel</a:t>
            </a:r>
            <a:r>
              <a:rPr lang="zh-TW" altLang="en-US" sz="3600" dirty="0"/>
              <a:t>工作表 </a:t>
            </a:r>
            <a:r>
              <a:rPr lang="en-US" altLang="zh-TW" sz="2800" dirty="0"/>
              <a:t>1</a:t>
            </a:r>
            <a:endParaRPr lang="zh-TW" altLang="en-US" sz="2800" dirty="0"/>
          </a:p>
        </p:txBody>
      </p:sp>
      <p:pic>
        <p:nvPicPr>
          <p:cNvPr id="5" name="圖片 4">
            <a:extLst>
              <a:ext uri="{FF2B5EF4-FFF2-40B4-BE49-F238E27FC236}">
                <a16:creationId xmlns:a16="http://schemas.microsoft.com/office/drawing/2014/main" id="{3B72F996-9C07-4DDE-B8AA-363553E2F808}"/>
              </a:ext>
            </a:extLst>
          </p:cNvPr>
          <p:cNvPicPr>
            <a:picLocks noChangeAspect="1"/>
          </p:cNvPicPr>
          <p:nvPr/>
        </p:nvPicPr>
        <p:blipFill>
          <a:blip r:embed="rId2"/>
          <a:stretch>
            <a:fillRect/>
          </a:stretch>
        </p:blipFill>
        <p:spPr>
          <a:xfrm>
            <a:off x="3508424" y="2041865"/>
            <a:ext cx="4411688" cy="4626350"/>
          </a:xfrm>
          <a:prstGeom prst="rect">
            <a:avLst/>
          </a:prstGeom>
          <a:ln>
            <a:solidFill>
              <a:schemeClr val="accent1"/>
            </a:solidFill>
          </a:ln>
        </p:spPr>
      </p:pic>
      <p:sp>
        <p:nvSpPr>
          <p:cNvPr id="6" name="內容版面配置區 4">
            <a:extLst>
              <a:ext uri="{FF2B5EF4-FFF2-40B4-BE49-F238E27FC236}">
                <a16:creationId xmlns:a16="http://schemas.microsoft.com/office/drawing/2014/main" id="{97CAC720-31A6-48D6-B09E-EFF476C3F7D6}"/>
              </a:ext>
            </a:extLst>
          </p:cNvPr>
          <p:cNvSpPr txBox="1">
            <a:spLocks/>
          </p:cNvSpPr>
          <p:nvPr/>
        </p:nvSpPr>
        <p:spPr>
          <a:xfrm>
            <a:off x="480449" y="1111349"/>
            <a:ext cx="11012856" cy="930515"/>
          </a:xfrm>
          <a:prstGeom prst="rect">
            <a:avLst/>
          </a:prstGeom>
        </p:spPr>
        <p:txBody>
          <a:bodyPr vert="horz" lIns="91440" tIns="45720" rIns="91440" bIns="45720" rtlCol="0">
            <a:normAutofit/>
          </a:bodyPr>
          <a:lstStyle>
            <a:lvl1pPr marL="571486" indent="-571486" algn="l" defTabSz="914377" rtl="0" eaLnBrk="1" latinLnBrk="0" hangingPunct="1">
              <a:lnSpc>
                <a:spcPct val="150000"/>
              </a:lnSpc>
              <a:spcBef>
                <a:spcPts val="0"/>
              </a:spcBef>
              <a:spcAft>
                <a:spcPts val="0"/>
              </a:spcAft>
              <a:buFont typeface="Arial" panose="020B0604020202020204" pitchFamily="34" charset="0"/>
              <a:buChar char="•"/>
              <a:defRPr lang="zh-TW" sz="3600" kern="1200" spc="0">
                <a:solidFill>
                  <a:schemeClr val="tx1"/>
                </a:solidFill>
                <a:latin typeface="標楷體" panose="03000509000000000000" pitchFamily="65" charset="-120"/>
                <a:ea typeface="標楷體" panose="03000509000000000000" pitchFamily="65" charset="-120"/>
                <a:cs typeface="+mn-cs"/>
              </a:defRPr>
            </a:lvl1pPr>
            <a:lvl2pPr marL="685783" indent="-228594" algn="l" defTabSz="914377" rtl="0" eaLnBrk="1" latinLnBrk="0" hangingPunct="1">
              <a:lnSpc>
                <a:spcPct val="150000"/>
              </a:lnSpc>
              <a:spcBef>
                <a:spcPts val="0"/>
              </a:spcBef>
              <a:spcAft>
                <a:spcPts val="0"/>
              </a:spcAft>
              <a:buFont typeface="Arial" panose="020B0604020202020204" pitchFamily="34" charset="0"/>
              <a:buChar char="•"/>
              <a:defRPr lang="zh-TW" sz="2800" kern="1200">
                <a:solidFill>
                  <a:schemeClr val="tx1"/>
                </a:solidFill>
                <a:latin typeface="標楷體" panose="03000509000000000000" pitchFamily="65" charset="-120"/>
                <a:ea typeface="標楷體" panose="03000509000000000000" pitchFamily="65" charset="-120"/>
                <a:cs typeface="+mn-cs"/>
              </a:defRPr>
            </a:lvl2pPr>
            <a:lvl3pPr marL="1142971"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3pPr>
            <a:lvl4pPr marL="1600160"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4pPr>
            <a:lvl5pPr marL="2057349"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5pPr>
            <a:lvl6pPr marL="2514537"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726"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8914"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103"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a:lnSpc>
                <a:spcPct val="90000"/>
              </a:lnSpc>
              <a:buFont typeface="Wingdings" panose="05000000000000000000" pitchFamily="2" charset="2"/>
              <a:buChar char="ü"/>
              <a:defRPr/>
            </a:pPr>
            <a:r>
              <a:rPr lang="zh-TW" altLang="en-US" sz="2800" dirty="0">
                <a:latin typeface="+mn-ea"/>
              </a:rPr>
              <a:t>於報表屬性中切換至「報表參數」頁籤中，將「</a:t>
            </a:r>
            <a:r>
              <a:rPr lang="zh-TW" altLang="en-US" sz="2800" dirty="0"/>
              <a:t>依分頁群組轉至</a:t>
            </a:r>
            <a:r>
              <a:rPr lang="en-US" altLang="zh-TW" sz="2800" dirty="0"/>
              <a:t>Excel</a:t>
            </a:r>
            <a:r>
              <a:rPr lang="zh-TW" altLang="en-US" sz="2800" dirty="0"/>
              <a:t>工作</a:t>
            </a:r>
            <a:r>
              <a:rPr lang="zh-TW" altLang="en-US" sz="2800" dirty="0">
                <a:latin typeface="+mn-ea"/>
              </a:rPr>
              <a:t>」功能勾選後存檔。並重新執行報表</a:t>
            </a:r>
          </a:p>
        </p:txBody>
      </p:sp>
      <p:pic>
        <p:nvPicPr>
          <p:cNvPr id="2" name="圖片 1">
            <a:extLst>
              <a:ext uri="{FF2B5EF4-FFF2-40B4-BE49-F238E27FC236}">
                <a16:creationId xmlns:a16="http://schemas.microsoft.com/office/drawing/2014/main" id="{467577F6-1378-4069-A97B-89961D6597F8}"/>
              </a:ext>
            </a:extLst>
          </p:cNvPr>
          <p:cNvPicPr>
            <a:picLocks noChangeAspect="1"/>
          </p:cNvPicPr>
          <p:nvPr/>
        </p:nvPicPr>
        <p:blipFill>
          <a:blip r:embed="rId3"/>
          <a:stretch>
            <a:fillRect/>
          </a:stretch>
        </p:blipFill>
        <p:spPr>
          <a:xfrm>
            <a:off x="7665626" y="3116858"/>
            <a:ext cx="3827679" cy="1312799"/>
          </a:xfrm>
          <a:prstGeom prst="rect">
            <a:avLst/>
          </a:prstGeom>
          <a:ln>
            <a:solidFill>
              <a:schemeClr val="accent1"/>
            </a:solidFill>
          </a:ln>
        </p:spPr>
      </p:pic>
      <p:cxnSp>
        <p:nvCxnSpPr>
          <p:cNvPr id="8" name="直線單箭頭接點 7">
            <a:extLst>
              <a:ext uri="{FF2B5EF4-FFF2-40B4-BE49-F238E27FC236}">
                <a16:creationId xmlns:a16="http://schemas.microsoft.com/office/drawing/2014/main" id="{2DF14C42-779C-4A00-8AD5-CDA6E3EF7ADF}"/>
              </a:ext>
            </a:extLst>
          </p:cNvPr>
          <p:cNvCxnSpPr>
            <a:cxnSpLocks/>
          </p:cNvCxnSpPr>
          <p:nvPr/>
        </p:nvCxnSpPr>
        <p:spPr>
          <a:xfrm>
            <a:off x="6780628" y="4091222"/>
            <a:ext cx="88499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3034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245FA929-7F6C-449B-B38A-D26187CF9140}"/>
              </a:ext>
            </a:extLst>
          </p:cNvPr>
          <p:cNvSpPr>
            <a:spLocks noGrp="1"/>
          </p:cNvSpPr>
          <p:nvPr>
            <p:ph type="sldNum" sz="quarter" idx="12"/>
          </p:nvPr>
        </p:nvSpPr>
        <p:spPr/>
        <p:txBody>
          <a:bodyPr/>
          <a:lstStyle/>
          <a:p>
            <a:fld id="{9860EDB8-5305-433F-BE41-D7A86D811DB3}" type="slidenum">
              <a:rPr lang="en-US" altLang="zh-TW" smtClean="0"/>
              <a:t>93</a:t>
            </a:fld>
            <a:endParaRPr lang="zh-TW" altLang="en-US"/>
          </a:p>
        </p:txBody>
      </p:sp>
      <p:sp>
        <p:nvSpPr>
          <p:cNvPr id="4" name="標題 3">
            <a:extLst>
              <a:ext uri="{FF2B5EF4-FFF2-40B4-BE49-F238E27FC236}">
                <a16:creationId xmlns:a16="http://schemas.microsoft.com/office/drawing/2014/main" id="{A5FE82C1-961A-4BD6-9799-29775005B924}"/>
              </a:ext>
            </a:extLst>
          </p:cNvPr>
          <p:cNvSpPr>
            <a:spLocks noGrp="1"/>
          </p:cNvSpPr>
          <p:nvPr>
            <p:ph type="title"/>
          </p:nvPr>
        </p:nvSpPr>
        <p:spPr/>
        <p:txBody>
          <a:bodyPr/>
          <a:lstStyle/>
          <a:p>
            <a:r>
              <a:rPr lang="zh-TW" altLang="en-US" sz="3600" dirty="0"/>
              <a:t>群組報表</a:t>
            </a:r>
            <a:r>
              <a:rPr lang="en-US" altLang="zh-TW" sz="3600" dirty="0"/>
              <a:t>–</a:t>
            </a:r>
            <a:r>
              <a:rPr lang="zh-TW" altLang="en-US" sz="3600" dirty="0"/>
              <a:t>依分頁群組轉至</a:t>
            </a:r>
            <a:r>
              <a:rPr lang="en-US" altLang="zh-TW" sz="3600" dirty="0"/>
              <a:t>Excel</a:t>
            </a:r>
            <a:r>
              <a:rPr lang="zh-TW" altLang="en-US" sz="3600" dirty="0"/>
              <a:t>工作表 </a:t>
            </a:r>
            <a:r>
              <a:rPr lang="en-US" altLang="zh-TW" sz="2800" dirty="0"/>
              <a:t>2</a:t>
            </a:r>
            <a:endParaRPr lang="zh-TW" altLang="en-US" sz="2800" dirty="0"/>
          </a:p>
        </p:txBody>
      </p:sp>
      <p:pic>
        <p:nvPicPr>
          <p:cNvPr id="2" name="圖片 1">
            <a:extLst>
              <a:ext uri="{FF2B5EF4-FFF2-40B4-BE49-F238E27FC236}">
                <a16:creationId xmlns:a16="http://schemas.microsoft.com/office/drawing/2014/main" id="{6CD44B48-A699-404A-AC7D-44782D06CB9B}"/>
              </a:ext>
            </a:extLst>
          </p:cNvPr>
          <p:cNvPicPr>
            <a:picLocks noChangeAspect="1"/>
          </p:cNvPicPr>
          <p:nvPr/>
        </p:nvPicPr>
        <p:blipFill>
          <a:blip r:embed="rId2"/>
          <a:stretch>
            <a:fillRect/>
          </a:stretch>
        </p:blipFill>
        <p:spPr>
          <a:xfrm>
            <a:off x="480449" y="1210585"/>
            <a:ext cx="6694074" cy="5040478"/>
          </a:xfrm>
          <a:prstGeom prst="rect">
            <a:avLst/>
          </a:prstGeom>
          <a:ln>
            <a:solidFill>
              <a:schemeClr val="accent1"/>
            </a:solidFill>
          </a:ln>
        </p:spPr>
      </p:pic>
      <p:pic>
        <p:nvPicPr>
          <p:cNvPr id="6" name="圖片 5">
            <a:extLst>
              <a:ext uri="{FF2B5EF4-FFF2-40B4-BE49-F238E27FC236}">
                <a16:creationId xmlns:a16="http://schemas.microsoft.com/office/drawing/2014/main" id="{43E10FE7-108E-4CC7-9F3F-721BC30DE356}"/>
              </a:ext>
            </a:extLst>
          </p:cNvPr>
          <p:cNvPicPr>
            <a:picLocks noChangeAspect="1"/>
          </p:cNvPicPr>
          <p:nvPr/>
        </p:nvPicPr>
        <p:blipFill>
          <a:blip r:embed="rId3"/>
          <a:stretch>
            <a:fillRect/>
          </a:stretch>
        </p:blipFill>
        <p:spPr>
          <a:xfrm>
            <a:off x="4088291" y="4152459"/>
            <a:ext cx="7265509" cy="702129"/>
          </a:xfrm>
          <a:prstGeom prst="rect">
            <a:avLst/>
          </a:prstGeom>
          <a:ln>
            <a:solidFill>
              <a:schemeClr val="accent1"/>
            </a:solidFill>
          </a:ln>
        </p:spPr>
      </p:pic>
      <p:cxnSp>
        <p:nvCxnSpPr>
          <p:cNvPr id="8" name="直線單箭頭接點 7">
            <a:extLst>
              <a:ext uri="{FF2B5EF4-FFF2-40B4-BE49-F238E27FC236}">
                <a16:creationId xmlns:a16="http://schemas.microsoft.com/office/drawing/2014/main" id="{E8E9E64E-59B9-4A25-AB92-6413A7B1EA8F}"/>
              </a:ext>
            </a:extLst>
          </p:cNvPr>
          <p:cNvCxnSpPr>
            <a:cxnSpLocks/>
          </p:cNvCxnSpPr>
          <p:nvPr/>
        </p:nvCxnSpPr>
        <p:spPr>
          <a:xfrm flipV="1">
            <a:off x="5416062" y="4854588"/>
            <a:ext cx="340596" cy="9694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0062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F21CE770-1FA1-46B2-8B93-283B631F4C45}"/>
              </a:ext>
            </a:extLst>
          </p:cNvPr>
          <p:cNvSpPr>
            <a:spLocks noGrp="1"/>
          </p:cNvSpPr>
          <p:nvPr>
            <p:ph type="sldNum" sz="quarter" idx="12"/>
          </p:nvPr>
        </p:nvSpPr>
        <p:spPr/>
        <p:txBody>
          <a:bodyPr/>
          <a:lstStyle/>
          <a:p>
            <a:fld id="{9860EDB8-5305-433F-BE41-D7A86D811DB3}" type="slidenum">
              <a:rPr lang="en-US" altLang="zh-TW" smtClean="0"/>
              <a:t>94</a:t>
            </a:fld>
            <a:endParaRPr lang="zh-TW" altLang="en-US"/>
          </a:p>
        </p:txBody>
      </p:sp>
      <p:sp>
        <p:nvSpPr>
          <p:cNvPr id="4" name="標題 3">
            <a:extLst>
              <a:ext uri="{FF2B5EF4-FFF2-40B4-BE49-F238E27FC236}">
                <a16:creationId xmlns:a16="http://schemas.microsoft.com/office/drawing/2014/main" id="{75CC5CED-297A-41D6-9AAC-273C075499FA}"/>
              </a:ext>
            </a:extLst>
          </p:cNvPr>
          <p:cNvSpPr>
            <a:spLocks noGrp="1"/>
          </p:cNvSpPr>
          <p:nvPr>
            <p:ph type="title"/>
          </p:nvPr>
        </p:nvSpPr>
        <p:spPr/>
        <p:txBody>
          <a:bodyPr>
            <a:normAutofit/>
          </a:bodyPr>
          <a:lstStyle/>
          <a:p>
            <a:r>
              <a:rPr lang="zh-TW" altLang="en-US" sz="3600" dirty="0"/>
              <a:t>群組報表</a:t>
            </a:r>
            <a:r>
              <a:rPr lang="en-US" altLang="zh-TW" sz="3600" dirty="0"/>
              <a:t>–</a:t>
            </a:r>
            <a:r>
              <a:rPr lang="zh-TW" altLang="en-US" sz="3600" dirty="0"/>
              <a:t>轉</a:t>
            </a:r>
            <a:r>
              <a:rPr lang="en-US" altLang="zh-TW" sz="3600" dirty="0"/>
              <a:t>Excel/</a:t>
            </a:r>
            <a:r>
              <a:rPr lang="zh-TW" altLang="en-US" sz="3600" dirty="0"/>
              <a:t>輸出</a:t>
            </a:r>
            <a:r>
              <a:rPr lang="en-US" altLang="zh-TW" sz="3600" dirty="0"/>
              <a:t>Excel</a:t>
            </a:r>
            <a:r>
              <a:rPr lang="zh-TW" altLang="en-US" sz="3600" dirty="0"/>
              <a:t>不分頁</a:t>
            </a:r>
          </a:p>
        </p:txBody>
      </p:sp>
      <p:pic>
        <p:nvPicPr>
          <p:cNvPr id="6" name="圖片 5">
            <a:extLst>
              <a:ext uri="{FF2B5EF4-FFF2-40B4-BE49-F238E27FC236}">
                <a16:creationId xmlns:a16="http://schemas.microsoft.com/office/drawing/2014/main" id="{12D1CF70-0FFF-4A19-90B3-0BBECDE5724D}"/>
              </a:ext>
            </a:extLst>
          </p:cNvPr>
          <p:cNvPicPr>
            <a:picLocks noChangeAspect="1"/>
          </p:cNvPicPr>
          <p:nvPr/>
        </p:nvPicPr>
        <p:blipFill>
          <a:blip r:embed="rId2"/>
          <a:stretch>
            <a:fillRect/>
          </a:stretch>
        </p:blipFill>
        <p:spPr>
          <a:xfrm>
            <a:off x="480449" y="2019507"/>
            <a:ext cx="4076700" cy="1771650"/>
          </a:xfrm>
          <a:prstGeom prst="rect">
            <a:avLst/>
          </a:prstGeom>
          <a:ln>
            <a:solidFill>
              <a:schemeClr val="accent1"/>
            </a:solidFill>
          </a:ln>
        </p:spPr>
      </p:pic>
      <p:pic>
        <p:nvPicPr>
          <p:cNvPr id="2" name="圖片 1">
            <a:extLst>
              <a:ext uri="{FF2B5EF4-FFF2-40B4-BE49-F238E27FC236}">
                <a16:creationId xmlns:a16="http://schemas.microsoft.com/office/drawing/2014/main" id="{20652022-AC61-48EA-951F-70548F13CBD9}"/>
              </a:ext>
            </a:extLst>
          </p:cNvPr>
          <p:cNvPicPr>
            <a:picLocks noChangeAspect="1"/>
          </p:cNvPicPr>
          <p:nvPr/>
        </p:nvPicPr>
        <p:blipFill>
          <a:blip r:embed="rId3"/>
          <a:stretch>
            <a:fillRect/>
          </a:stretch>
        </p:blipFill>
        <p:spPr>
          <a:xfrm>
            <a:off x="4476604" y="1215348"/>
            <a:ext cx="6753212" cy="5151619"/>
          </a:xfrm>
          <a:prstGeom prst="rect">
            <a:avLst/>
          </a:prstGeom>
          <a:ln>
            <a:solidFill>
              <a:srgbClr val="FF0000"/>
            </a:solidFill>
          </a:ln>
        </p:spPr>
      </p:pic>
    </p:spTree>
    <p:extLst>
      <p:ext uri="{BB962C8B-B14F-4D97-AF65-F5344CB8AC3E}">
        <p14:creationId xmlns:p14="http://schemas.microsoft.com/office/powerpoint/2010/main" val="25439334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p:txBody>
          <a:bodyPr>
            <a:normAutofit/>
          </a:bodyPr>
          <a:lstStyle/>
          <a:p>
            <a:pPr marL="742950" indent="-742950">
              <a:buFont typeface="+mj-lt"/>
              <a:buAutoNum type="arabicPeriod"/>
              <a:defRPr/>
            </a:pPr>
            <a:r>
              <a:rPr lang="zh-TW" altLang="en-US" sz="2800" dirty="0">
                <a:latin typeface="+mn-ea"/>
              </a:rPr>
              <a:t>將第一支「條列式」報表做複製為「統計圖表」</a:t>
            </a:r>
            <a:endParaRPr lang="en-US" altLang="zh-TW" sz="2800" dirty="0">
              <a:latin typeface="+mn-ea"/>
            </a:endParaRPr>
          </a:p>
          <a:p>
            <a:pPr marL="742950" indent="-742950">
              <a:buFont typeface="+mj-lt"/>
              <a:buAutoNum type="arabicPeriod"/>
              <a:defRPr/>
            </a:pPr>
            <a:r>
              <a:rPr lang="zh-TW" altLang="en-US" sz="2800" dirty="0">
                <a:latin typeface="+mn-ea"/>
              </a:rPr>
              <a:t>進入至編輯畫面</a:t>
            </a:r>
            <a:endParaRPr lang="en-US" altLang="zh-TW" sz="2800" dirty="0">
              <a:latin typeface="+mn-ea"/>
            </a:endParaRPr>
          </a:p>
          <a:p>
            <a:pPr marL="742950" indent="-742950">
              <a:buFont typeface="+mj-lt"/>
              <a:buAutoNum type="arabicPeriod"/>
              <a:defRPr/>
            </a:pPr>
            <a:r>
              <a:rPr lang="zh-TW" altLang="en-US" sz="2800" dirty="0">
                <a:latin typeface="+mn-ea"/>
              </a:rPr>
              <a:t>新增統計圖，並設定對應欄位資訊</a:t>
            </a:r>
            <a:endParaRPr lang="en-US" altLang="zh-TW" sz="2800" dirty="0">
              <a:latin typeface="+mn-ea"/>
            </a:endParaRPr>
          </a:p>
        </p:txBody>
      </p:sp>
      <p:sp>
        <p:nvSpPr>
          <p:cNvPr id="3" name="標題 2">
            <a:extLst>
              <a:ext uri="{FF2B5EF4-FFF2-40B4-BE49-F238E27FC236}">
                <a16:creationId xmlns:a16="http://schemas.microsoft.com/office/drawing/2014/main" id="{1A008D8F-97B5-47CF-B93F-BABE72B62866}"/>
              </a:ext>
            </a:extLst>
          </p:cNvPr>
          <p:cNvSpPr>
            <a:spLocks noGrp="1"/>
          </p:cNvSpPr>
          <p:nvPr>
            <p:ph type="title"/>
          </p:nvPr>
        </p:nvSpPr>
        <p:spPr/>
        <p:txBody>
          <a:bodyPr>
            <a:normAutofit/>
          </a:bodyPr>
          <a:lstStyle/>
          <a:p>
            <a:r>
              <a:rPr lang="zh-TW" altLang="en-US" sz="3600" dirty="0"/>
              <a:t>報表設計</a:t>
            </a:r>
            <a:r>
              <a:rPr lang="en-US" altLang="zh-TW" sz="3600" dirty="0"/>
              <a:t>–</a:t>
            </a:r>
            <a:r>
              <a:rPr lang="zh-TW" altLang="en-US" sz="3600" dirty="0"/>
              <a:t>統計圖表</a:t>
            </a:r>
          </a:p>
        </p:txBody>
      </p:sp>
      <p:sp>
        <p:nvSpPr>
          <p:cNvPr id="2" name="投影片編號版面配置區 1"/>
          <p:cNvSpPr>
            <a:spLocks noGrp="1"/>
          </p:cNvSpPr>
          <p:nvPr>
            <p:ph type="sldNum" sz="quarter" idx="12"/>
          </p:nvPr>
        </p:nvSpPr>
        <p:spPr/>
        <p:txBody>
          <a:bodyPr/>
          <a:lstStyle/>
          <a:p>
            <a:fld id="{9860EDB8-5305-433F-BE41-D7A86D811DB3}" type="slidenum">
              <a:rPr lang="en-US" altLang="zh-TW" smtClean="0"/>
              <a:t>95</a:t>
            </a:fld>
            <a:endParaRPr lang="zh-TW" altLang="en-US"/>
          </a:p>
        </p:txBody>
      </p:sp>
    </p:spTree>
    <p:extLst>
      <p:ext uri="{BB962C8B-B14F-4D97-AF65-F5344CB8AC3E}">
        <p14:creationId xmlns:p14="http://schemas.microsoft.com/office/powerpoint/2010/main" val="11050334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AB1198E6-DC11-4216-8524-F1E8756CB36C}"/>
              </a:ext>
            </a:extLst>
          </p:cNvPr>
          <p:cNvSpPr>
            <a:spLocks noGrp="1"/>
          </p:cNvSpPr>
          <p:nvPr>
            <p:ph type="sldNum" sz="quarter" idx="12"/>
          </p:nvPr>
        </p:nvSpPr>
        <p:spPr/>
        <p:txBody>
          <a:bodyPr/>
          <a:lstStyle/>
          <a:p>
            <a:fld id="{9860EDB8-5305-433F-BE41-D7A86D811DB3}" type="slidenum">
              <a:rPr lang="en-US" altLang="zh-TW" smtClean="0"/>
              <a:t>96</a:t>
            </a:fld>
            <a:endParaRPr lang="zh-TW" altLang="en-US"/>
          </a:p>
        </p:txBody>
      </p:sp>
      <p:sp>
        <p:nvSpPr>
          <p:cNvPr id="4" name="標題 3">
            <a:extLst>
              <a:ext uri="{FF2B5EF4-FFF2-40B4-BE49-F238E27FC236}">
                <a16:creationId xmlns:a16="http://schemas.microsoft.com/office/drawing/2014/main" id="{F4F0F4E9-D39C-4033-AD55-CED228D881F8}"/>
              </a:ext>
            </a:extLst>
          </p:cNvPr>
          <p:cNvSpPr>
            <a:spLocks noGrp="1"/>
          </p:cNvSpPr>
          <p:nvPr>
            <p:ph type="title"/>
          </p:nvPr>
        </p:nvSpPr>
        <p:spPr/>
        <p:txBody>
          <a:bodyPr>
            <a:normAutofit/>
          </a:bodyPr>
          <a:lstStyle/>
          <a:p>
            <a:r>
              <a:rPr lang="zh-TW" altLang="en-US" sz="3600" dirty="0"/>
              <a:t>報表設計</a:t>
            </a:r>
            <a:r>
              <a:rPr lang="en-US" altLang="zh-TW" sz="3600" dirty="0"/>
              <a:t>–</a:t>
            </a:r>
            <a:r>
              <a:rPr lang="zh-TW" altLang="en-US" sz="3600" dirty="0"/>
              <a:t>統計圖表</a:t>
            </a:r>
          </a:p>
        </p:txBody>
      </p:sp>
      <p:pic>
        <p:nvPicPr>
          <p:cNvPr id="5" name="圖片 4">
            <a:extLst>
              <a:ext uri="{FF2B5EF4-FFF2-40B4-BE49-F238E27FC236}">
                <a16:creationId xmlns:a16="http://schemas.microsoft.com/office/drawing/2014/main" id="{48DBBE5E-9343-40C1-9603-EF69376C4DB6}"/>
              </a:ext>
            </a:extLst>
          </p:cNvPr>
          <p:cNvPicPr>
            <a:picLocks noChangeAspect="1"/>
          </p:cNvPicPr>
          <p:nvPr/>
        </p:nvPicPr>
        <p:blipFill>
          <a:blip r:embed="rId2"/>
          <a:stretch>
            <a:fillRect/>
          </a:stretch>
        </p:blipFill>
        <p:spPr>
          <a:xfrm>
            <a:off x="4986188" y="1812195"/>
            <a:ext cx="6701004" cy="4045004"/>
          </a:xfrm>
          <a:prstGeom prst="rect">
            <a:avLst/>
          </a:prstGeom>
          <a:ln>
            <a:solidFill>
              <a:schemeClr val="accent1"/>
            </a:solidFill>
          </a:ln>
        </p:spPr>
      </p:pic>
      <p:sp>
        <p:nvSpPr>
          <p:cNvPr id="6" name="內容版面配置區 4">
            <a:extLst>
              <a:ext uri="{FF2B5EF4-FFF2-40B4-BE49-F238E27FC236}">
                <a16:creationId xmlns:a16="http://schemas.microsoft.com/office/drawing/2014/main" id="{ACEE3D79-04EE-4A0A-9E58-C3C6FDEFE1B8}"/>
              </a:ext>
            </a:extLst>
          </p:cNvPr>
          <p:cNvSpPr txBox="1">
            <a:spLocks/>
          </p:cNvSpPr>
          <p:nvPr/>
        </p:nvSpPr>
        <p:spPr>
          <a:xfrm>
            <a:off x="480449" y="1111349"/>
            <a:ext cx="11012856" cy="1519309"/>
          </a:xfrm>
          <a:prstGeom prst="rect">
            <a:avLst/>
          </a:prstGeom>
        </p:spPr>
        <p:txBody>
          <a:bodyPr vert="horz" lIns="91440" tIns="45720" rIns="91440" bIns="45720" rtlCol="0">
            <a:normAutofit/>
          </a:bodyPr>
          <a:lstStyle>
            <a:lvl1pPr marL="571486" indent="-571486" algn="l" defTabSz="914377" rtl="0" eaLnBrk="1" latinLnBrk="0" hangingPunct="1">
              <a:lnSpc>
                <a:spcPct val="150000"/>
              </a:lnSpc>
              <a:spcBef>
                <a:spcPts val="0"/>
              </a:spcBef>
              <a:spcAft>
                <a:spcPts val="0"/>
              </a:spcAft>
              <a:buFont typeface="Arial" panose="020B0604020202020204" pitchFamily="34" charset="0"/>
              <a:buChar char="•"/>
              <a:defRPr lang="zh-TW" sz="3600" kern="1200" spc="0">
                <a:solidFill>
                  <a:schemeClr val="tx1"/>
                </a:solidFill>
                <a:latin typeface="標楷體" panose="03000509000000000000" pitchFamily="65" charset="-120"/>
                <a:ea typeface="標楷體" panose="03000509000000000000" pitchFamily="65" charset="-120"/>
                <a:cs typeface="+mn-cs"/>
              </a:defRPr>
            </a:lvl1pPr>
            <a:lvl2pPr marL="685783" indent="-228594" algn="l" defTabSz="914377" rtl="0" eaLnBrk="1" latinLnBrk="0" hangingPunct="1">
              <a:lnSpc>
                <a:spcPct val="150000"/>
              </a:lnSpc>
              <a:spcBef>
                <a:spcPts val="0"/>
              </a:spcBef>
              <a:spcAft>
                <a:spcPts val="0"/>
              </a:spcAft>
              <a:buFont typeface="Arial" panose="020B0604020202020204" pitchFamily="34" charset="0"/>
              <a:buChar char="•"/>
              <a:defRPr lang="zh-TW" sz="2800" kern="1200">
                <a:solidFill>
                  <a:schemeClr val="tx1"/>
                </a:solidFill>
                <a:latin typeface="標楷體" panose="03000509000000000000" pitchFamily="65" charset="-120"/>
                <a:ea typeface="標楷體" panose="03000509000000000000" pitchFamily="65" charset="-120"/>
                <a:cs typeface="+mn-cs"/>
              </a:defRPr>
            </a:lvl2pPr>
            <a:lvl3pPr marL="1142971"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3pPr>
            <a:lvl4pPr marL="1600160"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4pPr>
            <a:lvl5pPr marL="2057349"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5pPr>
            <a:lvl6pPr marL="2514537"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726"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8914"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103"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a:lnSpc>
                <a:spcPct val="100000"/>
              </a:lnSpc>
              <a:buFont typeface="Wingdings" panose="05000000000000000000" pitchFamily="2" charset="2"/>
              <a:buChar char="ü"/>
              <a:defRPr/>
            </a:pPr>
            <a:r>
              <a:rPr lang="zh-TW" altLang="en-US" sz="2800" dirty="0"/>
              <a:t>在報表設計工具列中，新增統計圖元件</a:t>
            </a:r>
            <a:endParaRPr lang="en-US" altLang="zh-TW" sz="2800" dirty="0"/>
          </a:p>
        </p:txBody>
      </p:sp>
      <p:graphicFrame>
        <p:nvGraphicFramePr>
          <p:cNvPr id="2" name="表格 1">
            <a:extLst>
              <a:ext uri="{FF2B5EF4-FFF2-40B4-BE49-F238E27FC236}">
                <a16:creationId xmlns:a16="http://schemas.microsoft.com/office/drawing/2014/main" id="{A890A1A5-16D3-433D-8119-30E5C9873547}"/>
              </a:ext>
            </a:extLst>
          </p:cNvPr>
          <p:cNvGraphicFramePr>
            <a:graphicFrameLocks noGrp="1"/>
          </p:cNvGraphicFramePr>
          <p:nvPr>
            <p:extLst/>
          </p:nvPr>
        </p:nvGraphicFramePr>
        <p:xfrm>
          <a:off x="480449" y="1812195"/>
          <a:ext cx="4465983" cy="1280160"/>
        </p:xfrm>
        <a:graphic>
          <a:graphicData uri="http://schemas.openxmlformats.org/drawingml/2006/table">
            <a:tbl>
              <a:tblPr firstRow="1" bandRow="1">
                <a:tableStyleId>{5C22544A-7EE6-4342-B048-85BDC9FD1C3A}</a:tableStyleId>
              </a:tblPr>
              <a:tblGrid>
                <a:gridCol w="1305945">
                  <a:extLst>
                    <a:ext uri="{9D8B030D-6E8A-4147-A177-3AD203B41FA5}">
                      <a16:colId xmlns:a16="http://schemas.microsoft.com/office/drawing/2014/main" val="763644469"/>
                    </a:ext>
                  </a:extLst>
                </a:gridCol>
                <a:gridCol w="3160038">
                  <a:extLst>
                    <a:ext uri="{9D8B030D-6E8A-4147-A177-3AD203B41FA5}">
                      <a16:colId xmlns:a16="http://schemas.microsoft.com/office/drawing/2014/main" val="3546664996"/>
                    </a:ext>
                  </a:extLst>
                </a:gridCol>
              </a:tblGrid>
              <a:tr h="370840">
                <a:tc>
                  <a:txBody>
                    <a:bodyPr/>
                    <a:lstStyle/>
                    <a:p>
                      <a:pPr algn="ctr"/>
                      <a:r>
                        <a:rPr lang="en-US" altLang="zh-TW" sz="2400" dirty="0"/>
                        <a:t>X</a:t>
                      </a:r>
                      <a:r>
                        <a:rPr lang="zh-TW" altLang="en-US" sz="2400" dirty="0"/>
                        <a:t>軸欄位</a:t>
                      </a:r>
                    </a:p>
                  </a:txBody>
                  <a:tcPr/>
                </a:tc>
                <a:tc>
                  <a:txBody>
                    <a:bodyPr/>
                    <a:lstStyle/>
                    <a:p>
                      <a:pPr algn="ctr"/>
                      <a:r>
                        <a:rPr lang="zh-TW" altLang="en-US" sz="2400" dirty="0"/>
                        <a:t>資料</a:t>
                      </a:r>
                      <a:r>
                        <a:rPr lang="en-US" altLang="zh-TW" sz="2400" dirty="0"/>
                        <a:t>(Y</a:t>
                      </a:r>
                      <a:r>
                        <a:rPr lang="zh-TW" altLang="en-US" sz="2400" dirty="0"/>
                        <a:t>軸</a:t>
                      </a:r>
                      <a:r>
                        <a:rPr lang="en-US" altLang="zh-TW" sz="2400" dirty="0"/>
                        <a:t>)</a:t>
                      </a:r>
                      <a:r>
                        <a:rPr lang="zh-TW" altLang="en-US" sz="2400" dirty="0"/>
                        <a:t>欄位</a:t>
                      </a:r>
                    </a:p>
                  </a:txBody>
                  <a:tcPr/>
                </a:tc>
                <a:extLst>
                  <a:ext uri="{0D108BD9-81ED-4DB2-BD59-A6C34878D82A}">
                    <a16:rowId xmlns:a16="http://schemas.microsoft.com/office/drawing/2014/main" val="3047382816"/>
                  </a:ext>
                </a:extLst>
              </a:tr>
              <a:tr h="370840">
                <a:tc>
                  <a:txBody>
                    <a:bodyPr/>
                    <a:lstStyle/>
                    <a:p>
                      <a:r>
                        <a:rPr lang="zh-TW" altLang="en-US" sz="2400" dirty="0"/>
                        <a:t>產品</a:t>
                      </a:r>
                    </a:p>
                  </a:txBody>
                  <a:tcPr/>
                </a:tc>
                <a:tc>
                  <a:txBody>
                    <a:bodyPr/>
                    <a:lstStyle/>
                    <a:p>
                      <a:r>
                        <a:rPr lang="zh-TW" altLang="en-US" sz="2400" dirty="0"/>
                        <a:t>金額、去年同期金額、達成率</a:t>
                      </a:r>
                    </a:p>
                  </a:txBody>
                  <a:tcPr/>
                </a:tc>
                <a:extLst>
                  <a:ext uri="{0D108BD9-81ED-4DB2-BD59-A6C34878D82A}">
                    <a16:rowId xmlns:a16="http://schemas.microsoft.com/office/drawing/2014/main" val="2042637846"/>
                  </a:ext>
                </a:extLst>
              </a:tr>
            </a:tbl>
          </a:graphicData>
        </a:graphic>
      </p:graphicFrame>
    </p:spTree>
    <p:extLst>
      <p:ext uri="{BB962C8B-B14F-4D97-AF65-F5344CB8AC3E}">
        <p14:creationId xmlns:p14="http://schemas.microsoft.com/office/powerpoint/2010/main" val="3785832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E1013525-6B2A-4BB5-94CB-D142203F99A1}"/>
              </a:ext>
            </a:extLst>
          </p:cNvPr>
          <p:cNvSpPr>
            <a:spLocks noGrp="1"/>
          </p:cNvSpPr>
          <p:nvPr>
            <p:ph type="sldNum" sz="quarter" idx="12"/>
          </p:nvPr>
        </p:nvSpPr>
        <p:spPr/>
        <p:txBody>
          <a:bodyPr/>
          <a:lstStyle/>
          <a:p>
            <a:fld id="{9860EDB8-5305-433F-BE41-D7A86D811DB3}" type="slidenum">
              <a:rPr lang="en-US" altLang="zh-TW" smtClean="0"/>
              <a:t>97</a:t>
            </a:fld>
            <a:endParaRPr lang="zh-TW" altLang="en-US"/>
          </a:p>
        </p:txBody>
      </p:sp>
      <p:sp>
        <p:nvSpPr>
          <p:cNvPr id="4" name="標題 3">
            <a:extLst>
              <a:ext uri="{FF2B5EF4-FFF2-40B4-BE49-F238E27FC236}">
                <a16:creationId xmlns:a16="http://schemas.microsoft.com/office/drawing/2014/main" id="{78B9755A-7262-4076-B999-A817D51D3812}"/>
              </a:ext>
            </a:extLst>
          </p:cNvPr>
          <p:cNvSpPr>
            <a:spLocks noGrp="1"/>
          </p:cNvSpPr>
          <p:nvPr>
            <p:ph type="title"/>
          </p:nvPr>
        </p:nvSpPr>
        <p:spPr/>
        <p:txBody>
          <a:bodyPr>
            <a:normAutofit/>
          </a:bodyPr>
          <a:lstStyle/>
          <a:p>
            <a:r>
              <a:rPr lang="zh-TW" altLang="en-US" sz="3600" dirty="0"/>
              <a:t>報表設計</a:t>
            </a:r>
            <a:r>
              <a:rPr lang="en-US" altLang="zh-TW" sz="3600" dirty="0"/>
              <a:t>–</a:t>
            </a:r>
            <a:r>
              <a:rPr lang="zh-TW" altLang="en-US" sz="3600" dirty="0"/>
              <a:t>統計圖表</a:t>
            </a:r>
          </a:p>
        </p:txBody>
      </p:sp>
      <p:pic>
        <p:nvPicPr>
          <p:cNvPr id="5" name="圖片 4">
            <a:extLst>
              <a:ext uri="{FF2B5EF4-FFF2-40B4-BE49-F238E27FC236}">
                <a16:creationId xmlns:a16="http://schemas.microsoft.com/office/drawing/2014/main" id="{14DB93C3-EA5B-4B8F-9BF1-914F4F19BD9D}"/>
              </a:ext>
            </a:extLst>
          </p:cNvPr>
          <p:cNvPicPr>
            <a:picLocks noChangeAspect="1"/>
          </p:cNvPicPr>
          <p:nvPr/>
        </p:nvPicPr>
        <p:blipFill>
          <a:blip r:embed="rId2"/>
          <a:stretch>
            <a:fillRect/>
          </a:stretch>
        </p:blipFill>
        <p:spPr>
          <a:xfrm>
            <a:off x="3171825" y="1185866"/>
            <a:ext cx="6543675" cy="5353050"/>
          </a:xfrm>
          <a:prstGeom prst="rect">
            <a:avLst/>
          </a:prstGeom>
          <a:ln>
            <a:solidFill>
              <a:schemeClr val="accent1"/>
            </a:solidFill>
          </a:ln>
        </p:spPr>
      </p:pic>
    </p:spTree>
    <p:extLst>
      <p:ext uri="{BB962C8B-B14F-4D97-AF65-F5344CB8AC3E}">
        <p14:creationId xmlns:p14="http://schemas.microsoft.com/office/powerpoint/2010/main" val="13018040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71585E5C-F52F-44D8-899C-2B46BE8D9DBF}"/>
              </a:ext>
            </a:extLst>
          </p:cNvPr>
          <p:cNvSpPr>
            <a:spLocks noGrp="1"/>
          </p:cNvSpPr>
          <p:nvPr>
            <p:ph type="sldNum" sz="quarter" idx="12"/>
          </p:nvPr>
        </p:nvSpPr>
        <p:spPr/>
        <p:txBody>
          <a:bodyPr/>
          <a:lstStyle/>
          <a:p>
            <a:fld id="{9860EDB8-5305-433F-BE41-D7A86D811DB3}" type="slidenum">
              <a:rPr lang="en-US" altLang="zh-TW" smtClean="0"/>
              <a:t>98</a:t>
            </a:fld>
            <a:endParaRPr lang="zh-TW" altLang="en-US"/>
          </a:p>
        </p:txBody>
      </p:sp>
      <p:sp>
        <p:nvSpPr>
          <p:cNvPr id="4" name="標題 3">
            <a:extLst>
              <a:ext uri="{FF2B5EF4-FFF2-40B4-BE49-F238E27FC236}">
                <a16:creationId xmlns:a16="http://schemas.microsoft.com/office/drawing/2014/main" id="{C2368BD3-B950-427E-9794-5D028AF26C73}"/>
              </a:ext>
            </a:extLst>
          </p:cNvPr>
          <p:cNvSpPr>
            <a:spLocks noGrp="1"/>
          </p:cNvSpPr>
          <p:nvPr>
            <p:ph type="title"/>
          </p:nvPr>
        </p:nvSpPr>
        <p:spPr/>
        <p:txBody>
          <a:bodyPr>
            <a:normAutofit/>
          </a:bodyPr>
          <a:lstStyle/>
          <a:p>
            <a:r>
              <a:rPr lang="zh-TW" altLang="en-US" sz="3600" dirty="0"/>
              <a:t>統計圖表</a:t>
            </a:r>
            <a:r>
              <a:rPr lang="en-US" altLang="zh-TW" sz="3600" dirty="0"/>
              <a:t>–</a:t>
            </a:r>
            <a:r>
              <a:rPr lang="zh-TW" altLang="en-US" sz="3600" dirty="0"/>
              <a:t>變更圖表類型 </a:t>
            </a:r>
            <a:r>
              <a:rPr lang="en-US" altLang="zh-TW" sz="2800" dirty="0"/>
              <a:t>1/4</a:t>
            </a:r>
            <a:endParaRPr lang="zh-TW" altLang="en-US" sz="2800" dirty="0"/>
          </a:p>
        </p:txBody>
      </p:sp>
      <p:pic>
        <p:nvPicPr>
          <p:cNvPr id="5" name="圖片 4">
            <a:extLst>
              <a:ext uri="{FF2B5EF4-FFF2-40B4-BE49-F238E27FC236}">
                <a16:creationId xmlns:a16="http://schemas.microsoft.com/office/drawing/2014/main" id="{785D5BFD-B2C9-441E-878B-B002916DD990}"/>
              </a:ext>
            </a:extLst>
          </p:cNvPr>
          <p:cNvPicPr>
            <a:picLocks noChangeAspect="1"/>
          </p:cNvPicPr>
          <p:nvPr/>
        </p:nvPicPr>
        <p:blipFill>
          <a:blip r:embed="rId2"/>
          <a:stretch>
            <a:fillRect/>
          </a:stretch>
        </p:blipFill>
        <p:spPr>
          <a:xfrm>
            <a:off x="2506296" y="1779285"/>
            <a:ext cx="7596751" cy="4719875"/>
          </a:xfrm>
          <a:prstGeom prst="rect">
            <a:avLst/>
          </a:prstGeom>
          <a:solidFill>
            <a:schemeClr val="bg1"/>
          </a:solidFill>
          <a:ln>
            <a:solidFill>
              <a:schemeClr val="accent1"/>
            </a:solidFill>
          </a:ln>
        </p:spPr>
      </p:pic>
      <p:sp>
        <p:nvSpPr>
          <p:cNvPr id="6" name="內容版面配置區 4">
            <a:extLst>
              <a:ext uri="{FF2B5EF4-FFF2-40B4-BE49-F238E27FC236}">
                <a16:creationId xmlns:a16="http://schemas.microsoft.com/office/drawing/2014/main" id="{86DF9A02-BC07-434F-9369-53AE75AAB508}"/>
              </a:ext>
            </a:extLst>
          </p:cNvPr>
          <p:cNvSpPr txBox="1">
            <a:spLocks/>
          </p:cNvSpPr>
          <p:nvPr/>
        </p:nvSpPr>
        <p:spPr>
          <a:xfrm>
            <a:off x="480449" y="1111349"/>
            <a:ext cx="11012856" cy="1519309"/>
          </a:xfrm>
          <a:prstGeom prst="rect">
            <a:avLst/>
          </a:prstGeom>
        </p:spPr>
        <p:txBody>
          <a:bodyPr vert="horz" lIns="91440" tIns="45720" rIns="91440" bIns="45720" rtlCol="0">
            <a:normAutofit/>
          </a:bodyPr>
          <a:lstStyle>
            <a:lvl1pPr marL="571486" indent="-571486" algn="l" defTabSz="914377" rtl="0" eaLnBrk="1" latinLnBrk="0" hangingPunct="1">
              <a:lnSpc>
                <a:spcPct val="150000"/>
              </a:lnSpc>
              <a:spcBef>
                <a:spcPts val="0"/>
              </a:spcBef>
              <a:spcAft>
                <a:spcPts val="0"/>
              </a:spcAft>
              <a:buFont typeface="Arial" panose="020B0604020202020204" pitchFamily="34" charset="0"/>
              <a:buChar char="•"/>
              <a:defRPr lang="zh-TW" sz="3600" kern="1200" spc="0">
                <a:solidFill>
                  <a:schemeClr val="tx1"/>
                </a:solidFill>
                <a:latin typeface="標楷體" panose="03000509000000000000" pitchFamily="65" charset="-120"/>
                <a:ea typeface="標楷體" panose="03000509000000000000" pitchFamily="65" charset="-120"/>
                <a:cs typeface="+mn-cs"/>
              </a:defRPr>
            </a:lvl1pPr>
            <a:lvl2pPr marL="685783" indent="-228594" algn="l" defTabSz="914377" rtl="0" eaLnBrk="1" latinLnBrk="0" hangingPunct="1">
              <a:lnSpc>
                <a:spcPct val="150000"/>
              </a:lnSpc>
              <a:spcBef>
                <a:spcPts val="0"/>
              </a:spcBef>
              <a:spcAft>
                <a:spcPts val="0"/>
              </a:spcAft>
              <a:buFont typeface="Arial" panose="020B0604020202020204" pitchFamily="34" charset="0"/>
              <a:buChar char="•"/>
              <a:defRPr lang="zh-TW" sz="2800" kern="1200">
                <a:solidFill>
                  <a:schemeClr val="tx1"/>
                </a:solidFill>
                <a:latin typeface="標楷體" panose="03000509000000000000" pitchFamily="65" charset="-120"/>
                <a:ea typeface="標楷體" panose="03000509000000000000" pitchFamily="65" charset="-120"/>
                <a:cs typeface="+mn-cs"/>
              </a:defRPr>
            </a:lvl2pPr>
            <a:lvl3pPr marL="1142971"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3pPr>
            <a:lvl4pPr marL="1600160"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4pPr>
            <a:lvl5pPr marL="2057349"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5pPr>
            <a:lvl6pPr marL="2514537"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726"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8914"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103"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a:lnSpc>
                <a:spcPct val="90000"/>
              </a:lnSpc>
              <a:buFont typeface="Wingdings" panose="05000000000000000000" pitchFamily="2" charset="2"/>
              <a:buChar char="ü"/>
              <a:defRPr/>
            </a:pPr>
            <a:r>
              <a:rPr lang="zh-TW" altLang="en-US" sz="2800" dirty="0">
                <a:latin typeface="+mn-ea"/>
              </a:rPr>
              <a:t>點選統計圖表後，按右鍵</a:t>
            </a:r>
            <a:r>
              <a:rPr lang="en-US" altLang="zh-TW" sz="2800" dirty="0">
                <a:latin typeface="+mn-ea"/>
              </a:rPr>
              <a:t>\</a:t>
            </a:r>
            <a:r>
              <a:rPr lang="zh-TW" altLang="en-US" sz="2800" dirty="0">
                <a:latin typeface="+mn-ea"/>
              </a:rPr>
              <a:t>變更圖表類型</a:t>
            </a:r>
            <a:endParaRPr lang="en-US" altLang="zh-TW" sz="2800" dirty="0">
              <a:latin typeface="+mn-ea"/>
            </a:endParaRPr>
          </a:p>
        </p:txBody>
      </p:sp>
    </p:spTree>
    <p:extLst>
      <p:ext uri="{BB962C8B-B14F-4D97-AF65-F5344CB8AC3E}">
        <p14:creationId xmlns:p14="http://schemas.microsoft.com/office/powerpoint/2010/main" val="39168735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07A8D3E-C4C5-404B-8510-650245C02915}"/>
              </a:ext>
            </a:extLst>
          </p:cNvPr>
          <p:cNvSpPr>
            <a:spLocks noGrp="1"/>
          </p:cNvSpPr>
          <p:nvPr>
            <p:ph type="sldNum" sz="quarter" idx="12"/>
          </p:nvPr>
        </p:nvSpPr>
        <p:spPr/>
        <p:txBody>
          <a:bodyPr/>
          <a:lstStyle/>
          <a:p>
            <a:fld id="{9860EDB8-5305-433F-BE41-D7A86D811DB3}" type="slidenum">
              <a:rPr lang="en-US" altLang="zh-TW" smtClean="0"/>
              <a:t>99</a:t>
            </a:fld>
            <a:endParaRPr lang="zh-TW" altLang="en-US"/>
          </a:p>
        </p:txBody>
      </p:sp>
      <p:sp>
        <p:nvSpPr>
          <p:cNvPr id="4" name="標題 3">
            <a:extLst>
              <a:ext uri="{FF2B5EF4-FFF2-40B4-BE49-F238E27FC236}">
                <a16:creationId xmlns:a16="http://schemas.microsoft.com/office/drawing/2014/main" id="{E710E8C4-750F-4048-B09F-E2EE768862D5}"/>
              </a:ext>
            </a:extLst>
          </p:cNvPr>
          <p:cNvSpPr>
            <a:spLocks noGrp="1"/>
          </p:cNvSpPr>
          <p:nvPr>
            <p:ph type="title"/>
          </p:nvPr>
        </p:nvSpPr>
        <p:spPr/>
        <p:txBody>
          <a:bodyPr>
            <a:normAutofit/>
          </a:bodyPr>
          <a:lstStyle/>
          <a:p>
            <a:r>
              <a:rPr lang="zh-TW" altLang="en-US" sz="3600" dirty="0"/>
              <a:t>統計圖表</a:t>
            </a:r>
            <a:r>
              <a:rPr lang="en-US" altLang="zh-TW" sz="3600" dirty="0"/>
              <a:t>–</a:t>
            </a:r>
            <a:r>
              <a:rPr lang="zh-TW" altLang="en-US" sz="3600" dirty="0"/>
              <a:t>變更圖表類型 </a:t>
            </a:r>
            <a:r>
              <a:rPr lang="en-US" altLang="zh-TW" sz="2800" dirty="0"/>
              <a:t>2/4</a:t>
            </a:r>
            <a:endParaRPr lang="zh-TW" altLang="en-US" sz="2800" dirty="0"/>
          </a:p>
        </p:txBody>
      </p:sp>
      <p:pic>
        <p:nvPicPr>
          <p:cNvPr id="5" name="圖片 4">
            <a:extLst>
              <a:ext uri="{FF2B5EF4-FFF2-40B4-BE49-F238E27FC236}">
                <a16:creationId xmlns:a16="http://schemas.microsoft.com/office/drawing/2014/main" id="{DF83FC06-9B3C-45D3-9643-6C31F59D1C10}"/>
              </a:ext>
            </a:extLst>
          </p:cNvPr>
          <p:cNvPicPr>
            <a:picLocks noChangeAspect="1"/>
          </p:cNvPicPr>
          <p:nvPr/>
        </p:nvPicPr>
        <p:blipFill>
          <a:blip r:embed="rId2"/>
          <a:stretch>
            <a:fillRect/>
          </a:stretch>
        </p:blipFill>
        <p:spPr>
          <a:xfrm>
            <a:off x="3610072" y="1962595"/>
            <a:ext cx="4971855" cy="4713067"/>
          </a:xfrm>
          <a:prstGeom prst="rect">
            <a:avLst/>
          </a:prstGeom>
          <a:ln>
            <a:solidFill>
              <a:schemeClr val="accent1"/>
            </a:solidFill>
          </a:ln>
        </p:spPr>
      </p:pic>
      <p:sp>
        <p:nvSpPr>
          <p:cNvPr id="6" name="內容版面配置區 4">
            <a:extLst>
              <a:ext uri="{FF2B5EF4-FFF2-40B4-BE49-F238E27FC236}">
                <a16:creationId xmlns:a16="http://schemas.microsoft.com/office/drawing/2014/main" id="{34311ED6-44E2-4B5C-95A3-825689568DA0}"/>
              </a:ext>
            </a:extLst>
          </p:cNvPr>
          <p:cNvSpPr txBox="1">
            <a:spLocks/>
          </p:cNvSpPr>
          <p:nvPr/>
        </p:nvSpPr>
        <p:spPr>
          <a:xfrm>
            <a:off x="480449" y="1111349"/>
            <a:ext cx="11012856" cy="1519309"/>
          </a:xfrm>
          <a:prstGeom prst="rect">
            <a:avLst/>
          </a:prstGeom>
        </p:spPr>
        <p:txBody>
          <a:bodyPr vert="horz" lIns="91440" tIns="45720" rIns="91440" bIns="45720" rtlCol="0">
            <a:normAutofit/>
          </a:bodyPr>
          <a:lstStyle>
            <a:lvl1pPr marL="571486" indent="-571486" algn="l" defTabSz="914377" rtl="0" eaLnBrk="1" latinLnBrk="0" hangingPunct="1">
              <a:lnSpc>
                <a:spcPct val="150000"/>
              </a:lnSpc>
              <a:spcBef>
                <a:spcPts val="0"/>
              </a:spcBef>
              <a:spcAft>
                <a:spcPts val="0"/>
              </a:spcAft>
              <a:buFont typeface="Arial" panose="020B0604020202020204" pitchFamily="34" charset="0"/>
              <a:buChar char="•"/>
              <a:defRPr lang="zh-TW" sz="3600" kern="1200" spc="0">
                <a:solidFill>
                  <a:schemeClr val="tx1"/>
                </a:solidFill>
                <a:latin typeface="標楷體" panose="03000509000000000000" pitchFamily="65" charset="-120"/>
                <a:ea typeface="標楷體" panose="03000509000000000000" pitchFamily="65" charset="-120"/>
                <a:cs typeface="+mn-cs"/>
              </a:defRPr>
            </a:lvl1pPr>
            <a:lvl2pPr marL="685783" indent="-228594" algn="l" defTabSz="914377" rtl="0" eaLnBrk="1" latinLnBrk="0" hangingPunct="1">
              <a:lnSpc>
                <a:spcPct val="150000"/>
              </a:lnSpc>
              <a:spcBef>
                <a:spcPts val="0"/>
              </a:spcBef>
              <a:spcAft>
                <a:spcPts val="0"/>
              </a:spcAft>
              <a:buFont typeface="Arial" panose="020B0604020202020204" pitchFamily="34" charset="0"/>
              <a:buChar char="•"/>
              <a:defRPr lang="zh-TW" sz="2800" kern="1200">
                <a:solidFill>
                  <a:schemeClr val="tx1"/>
                </a:solidFill>
                <a:latin typeface="標楷體" panose="03000509000000000000" pitchFamily="65" charset="-120"/>
                <a:ea typeface="標楷體" panose="03000509000000000000" pitchFamily="65" charset="-120"/>
                <a:cs typeface="+mn-cs"/>
              </a:defRPr>
            </a:lvl2pPr>
            <a:lvl3pPr marL="1142971"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3pPr>
            <a:lvl4pPr marL="1600160"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4pPr>
            <a:lvl5pPr marL="2057349" indent="-228594" algn="l" defTabSz="914377" rtl="0" eaLnBrk="1" latinLnBrk="0" hangingPunct="1">
              <a:lnSpc>
                <a:spcPct val="150000"/>
              </a:lnSpc>
              <a:spcBef>
                <a:spcPts val="0"/>
              </a:spcBef>
              <a:spcAft>
                <a:spcPts val="0"/>
              </a:spcAft>
              <a:buFont typeface="Arial" panose="020B0604020202020204" pitchFamily="34" charset="0"/>
              <a:buChar char="•"/>
              <a:defRPr lang="zh-TW" sz="2400" kern="1200">
                <a:solidFill>
                  <a:schemeClr val="tx1"/>
                </a:solidFill>
                <a:latin typeface="標楷體" panose="03000509000000000000" pitchFamily="65" charset="-120"/>
                <a:ea typeface="標楷體" panose="03000509000000000000" pitchFamily="65" charset="-120"/>
                <a:cs typeface="+mn-cs"/>
              </a:defRPr>
            </a:lvl5pPr>
            <a:lvl6pPr marL="2514537"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726"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8914"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103" indent="-228594" algn="l" defTabSz="914377"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a:lnSpc>
                <a:spcPct val="90000"/>
              </a:lnSpc>
              <a:buFont typeface="Wingdings" panose="05000000000000000000" pitchFamily="2" charset="2"/>
              <a:buChar char="ü"/>
              <a:defRPr/>
            </a:pPr>
            <a:r>
              <a:rPr lang="zh-TW" altLang="en-US" sz="2800" dirty="0">
                <a:latin typeface="+mn-ea"/>
              </a:rPr>
              <a:t>選擇為「組合式」，並調整「達成率」為「折線圖」，並將「副座標軸」設定勾選</a:t>
            </a:r>
            <a:endParaRPr lang="en-US" altLang="zh-TW" sz="2800" dirty="0">
              <a:latin typeface="+mn-ea"/>
            </a:endParaRPr>
          </a:p>
        </p:txBody>
      </p:sp>
      <p:pic>
        <p:nvPicPr>
          <p:cNvPr id="2" name="圖片 1">
            <a:extLst>
              <a:ext uri="{FF2B5EF4-FFF2-40B4-BE49-F238E27FC236}">
                <a16:creationId xmlns:a16="http://schemas.microsoft.com/office/drawing/2014/main" id="{A496FF45-E608-4838-9E1A-9438D8DDBF48}"/>
              </a:ext>
            </a:extLst>
          </p:cNvPr>
          <p:cNvPicPr>
            <a:picLocks noChangeAspect="1"/>
          </p:cNvPicPr>
          <p:nvPr/>
        </p:nvPicPr>
        <p:blipFill>
          <a:blip r:embed="rId3"/>
          <a:stretch>
            <a:fillRect/>
          </a:stretch>
        </p:blipFill>
        <p:spPr>
          <a:xfrm>
            <a:off x="6415763" y="2429122"/>
            <a:ext cx="5145459" cy="1816708"/>
          </a:xfrm>
          <a:prstGeom prst="rect">
            <a:avLst/>
          </a:prstGeom>
          <a:ln>
            <a:solidFill>
              <a:schemeClr val="accent1"/>
            </a:solidFill>
          </a:ln>
        </p:spPr>
      </p:pic>
      <p:cxnSp>
        <p:nvCxnSpPr>
          <p:cNvPr id="8" name="直線單箭頭接點 7">
            <a:extLst>
              <a:ext uri="{FF2B5EF4-FFF2-40B4-BE49-F238E27FC236}">
                <a16:creationId xmlns:a16="http://schemas.microsoft.com/office/drawing/2014/main" id="{4D9C36A1-AB1E-4C5D-AFE3-799AE4799C72}"/>
              </a:ext>
            </a:extLst>
          </p:cNvPr>
          <p:cNvCxnSpPr/>
          <p:nvPr/>
        </p:nvCxnSpPr>
        <p:spPr>
          <a:xfrm flipV="1">
            <a:off x="7090117" y="4227343"/>
            <a:ext cx="295421" cy="13997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707167"/>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Doc" id="{E1E7EDF9-8B79-4E5D-B508-2301E35CD219}" vid="{4342E303-0389-44F2-B6F0-C13C203CC598}"/>
    </a:ext>
  </a:extLst>
</a:theme>
</file>

<file path=ppt/theme/theme2.xml><?xml version="1.0" encoding="utf-8"?>
<a:theme xmlns:a="http://schemas.openxmlformats.org/drawingml/2006/main" name="1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Doc" id="{E1E7EDF9-8B79-4E5D-B508-2301E35CD219}" vid="{4342E303-0389-44F2-B6F0-C13C203CC598}"/>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03a05780-bb30-4f94-a0d4-1cc5d2ae253f" Revision="1" Stencil="System.MyShapes" StencilVersion="1.0"/>
</Control>
</file>

<file path=customXml/itemProps1.xml><?xml version="1.0" encoding="utf-8"?>
<ds:datastoreItem xmlns:ds="http://schemas.openxmlformats.org/officeDocument/2006/customXml" ds:itemID="{25E754A4-521C-41EA-818D-5B13FFA47E0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1108</TotalTime>
  <Words>5992</Words>
  <Application>Microsoft Office PowerPoint</Application>
  <PresentationFormat>寬螢幕</PresentationFormat>
  <Paragraphs>1004</Paragraphs>
  <Slides>171</Slides>
  <Notes>3</Notes>
  <HiddenSlides>0</HiddenSlides>
  <MMClips>0</MMClips>
  <ScaleCrop>false</ScaleCrop>
  <HeadingPairs>
    <vt:vector size="8" baseType="variant">
      <vt:variant>
        <vt:lpstr>使用字型</vt:lpstr>
      </vt:variant>
      <vt:variant>
        <vt:i4>10</vt:i4>
      </vt:variant>
      <vt:variant>
        <vt:lpstr>佈景主題</vt:lpstr>
      </vt:variant>
      <vt:variant>
        <vt:i4>2</vt:i4>
      </vt:variant>
      <vt:variant>
        <vt:lpstr>內嵌 OLE 伺服程式</vt:lpstr>
      </vt:variant>
      <vt:variant>
        <vt:i4>1</vt:i4>
      </vt:variant>
      <vt:variant>
        <vt:lpstr>投影片標題</vt:lpstr>
      </vt:variant>
      <vt:variant>
        <vt:i4>171</vt:i4>
      </vt:variant>
    </vt:vector>
  </HeadingPairs>
  <TitlesOfParts>
    <vt:vector size="184" baseType="lpstr">
      <vt:lpstr>微軟正黑體</vt:lpstr>
      <vt:lpstr>新細明體</vt:lpstr>
      <vt:lpstr>標楷體</vt:lpstr>
      <vt:lpstr>Arial</vt:lpstr>
      <vt:lpstr>Arial Narrow</vt:lpstr>
      <vt:lpstr>Calibri</vt:lpstr>
      <vt:lpstr>Segoe UI</vt:lpstr>
      <vt:lpstr>Segoe UI Light</vt:lpstr>
      <vt:lpstr>Times New Roman</vt:lpstr>
      <vt:lpstr>Wingdings</vt:lpstr>
      <vt:lpstr>WelcomeDoc</vt:lpstr>
      <vt:lpstr>1_WelcomeDoc</vt:lpstr>
      <vt:lpstr>Image</vt:lpstr>
      <vt:lpstr>聯銓BI平台 Smart Query / Smart eVision 入門課程</vt:lpstr>
      <vt:lpstr>課程大綱</vt:lpstr>
      <vt:lpstr>Smart eVision 系統架構~可接多種資料來源</vt:lpstr>
      <vt:lpstr>Why DW?</vt:lpstr>
      <vt:lpstr>建置資料倉儲</vt:lpstr>
      <vt:lpstr>建立資料倉儲 – 1/10</vt:lpstr>
      <vt:lpstr>建立資料倉儲 – 2/10</vt:lpstr>
      <vt:lpstr>建立資料倉儲 – 3/10</vt:lpstr>
      <vt:lpstr>建立資料倉儲 – 4/10</vt:lpstr>
      <vt:lpstr>建立資料倉儲 – 5/10 (產品階層)</vt:lpstr>
      <vt:lpstr>建立資料倉儲 – 6/10 (產品階層)</vt:lpstr>
      <vt:lpstr>建立資料倉儲 – 7/10 (地區階層)</vt:lpstr>
      <vt:lpstr>建立資料倉儲 – 8/10 (地區階層)</vt:lpstr>
      <vt:lpstr>建立資料倉儲 – 9/10 (時間階層)</vt:lpstr>
      <vt:lpstr>建立資料倉儲 – 10/10</vt:lpstr>
      <vt:lpstr>載入狀態監控</vt:lpstr>
      <vt:lpstr>DW功能介紹</vt:lpstr>
      <vt:lpstr>DW功能介紹- 運算成員 、彙總運算</vt:lpstr>
      <vt:lpstr>DW功能介紹- 運算成員</vt:lpstr>
      <vt:lpstr>DW功能介紹–彙總運算</vt:lpstr>
      <vt:lpstr>DW功能介紹–條件過濾1/2</vt:lpstr>
      <vt:lpstr>DW功能介紹–條件過濾2/2</vt:lpstr>
      <vt:lpstr>DW功能介紹–條件過濾(數值過濾) 1/3</vt:lpstr>
      <vt:lpstr>DW功能介紹–條件過濾(數值過濾) 2/3</vt:lpstr>
      <vt:lpstr>DW功能介紹–條件過濾(數值過濾) 3/3</vt:lpstr>
      <vt:lpstr>DW功能介紹–指標顏色</vt:lpstr>
      <vt:lpstr>DW功能介紹–指標顏色1/5 (格式化條件)</vt:lpstr>
      <vt:lpstr>DW功能介紹–指標顏色2/5 (資料橫條)</vt:lpstr>
      <vt:lpstr>DW功能介紹–指標顏色3/5 (顏色集距)</vt:lpstr>
      <vt:lpstr>DW功能介紹–指標顏色4/5 (圖示集)</vt:lpstr>
      <vt:lpstr>DW功能介紹–指標顏色5/5 (圖示集)</vt:lpstr>
      <vt:lpstr>DW功能介紹-指標顏色(圖示集)</vt:lpstr>
      <vt:lpstr>DW功能介紹– 分析表 &amp; 統計圖 檢視功能</vt:lpstr>
      <vt:lpstr>DW功能介紹–切換分析表 </vt:lpstr>
      <vt:lpstr>DW功能介紹– 新增分析表檢視/切換統計圖</vt:lpstr>
      <vt:lpstr>DW功能介紹–切換樞紐圖表</vt:lpstr>
      <vt:lpstr>DW功能介紹– Runtime 轉出EXCEL 1/3</vt:lpstr>
      <vt:lpstr>DW功能介紹– Runtime 轉出EXCEL 2/3</vt:lpstr>
      <vt:lpstr>DW功能介紹– Runtime 轉出EXCEL 3/3</vt:lpstr>
      <vt:lpstr>分析功能 – Runtime 規格樹與另存自訂分析</vt:lpstr>
      <vt:lpstr>DW功能介紹– Runtime 規格樹與另存自訂分析</vt:lpstr>
      <vt:lpstr>DW範例一 產險銷售業績</vt:lpstr>
      <vt:lpstr>DW範例一–產險銷售業績查詢</vt:lpstr>
      <vt:lpstr>DW範例一–新增查詢</vt:lpstr>
      <vt:lpstr>DW範例一–查詢設計</vt:lpstr>
      <vt:lpstr>DW範例一–新增年、月條件至共用條件</vt:lpstr>
      <vt:lpstr>DW範例一–新增年、月條件至共用條件</vt:lpstr>
      <vt:lpstr>DW範例一–快速欄位運算</vt:lpstr>
      <vt:lpstr>DW範例一–金額運算</vt:lpstr>
      <vt:lpstr>DW範例一–金額上期運算</vt:lpstr>
      <vt:lpstr>DW範例一–金額上月達成率</vt:lpstr>
      <vt:lpstr>DW範例一–金額去年同期運算</vt:lpstr>
      <vt:lpstr>DW範例一–金額去年同期運算</vt:lpstr>
      <vt:lpstr>DW範例一–金額去年同期成長率</vt:lpstr>
      <vt:lpstr>DW範例二–產品大小類</vt:lpstr>
      <vt:lpstr>DW範例二–新增條件</vt:lpstr>
      <vt:lpstr>DW範例二–新增條件</vt:lpstr>
      <vt:lpstr>頁面選項–資料另存</vt:lpstr>
      <vt:lpstr>PowerPoint 簡報</vt:lpstr>
      <vt:lpstr>OLTP資料來源–訂單明細</vt:lpstr>
      <vt:lpstr>新增查詢頁面 1/2</vt:lpstr>
      <vt:lpstr>新增查詢頁面 2/2</vt:lpstr>
      <vt:lpstr>新增Query–SQL編輯</vt:lpstr>
      <vt:lpstr>新增Query</vt:lpstr>
      <vt:lpstr>SQL Editor</vt:lpstr>
      <vt:lpstr>訂單明細–基本查詢結果</vt:lpstr>
      <vt:lpstr>補充說明：Stored-Procedure範例</vt:lpstr>
      <vt:lpstr>Stored-Procedure 查詢結果 </vt:lpstr>
      <vt:lpstr>大綱</vt:lpstr>
      <vt:lpstr>PowerPoint 簡報</vt:lpstr>
      <vt:lpstr>報表設計流程</vt:lpstr>
      <vt:lpstr>報表設計工能列功能說明</vt:lpstr>
      <vt:lpstr>條列式報表–設計重點</vt:lpstr>
      <vt:lpstr>報表設計–條列式報表</vt:lpstr>
      <vt:lpstr>報表設計–如何新增報表 1/2</vt:lpstr>
      <vt:lpstr>報表設計–如何新增報表 2/2</vt:lpstr>
      <vt:lpstr>報表設計–設計方式 1/4</vt:lpstr>
      <vt:lpstr>報表設計–設計方式 2/4</vt:lpstr>
      <vt:lpstr>報表設計–設計方式 3/4</vt:lpstr>
      <vt:lpstr>報表設計–設計方式 4/4</vt:lpstr>
      <vt:lpstr>條列式報表–執行結果</vt:lpstr>
      <vt:lpstr>群組報表–設計重點</vt:lpstr>
      <vt:lpstr>報表設計–群組報表</vt:lpstr>
      <vt:lpstr>報表設計–設計步驟 1/5</vt:lpstr>
      <vt:lpstr>報表設計–複製報表 2/5</vt:lpstr>
      <vt:lpstr>報表設計–資料群組 3/5</vt:lpstr>
      <vt:lpstr>報表設計–資料群組 4/5</vt:lpstr>
      <vt:lpstr>報表設計–資料群組 5/5</vt:lpstr>
      <vt:lpstr>群組報表–分頁列印群組</vt:lpstr>
      <vt:lpstr>群組報表–啟用群組索引 1</vt:lpstr>
      <vt:lpstr>群組報表–啟用群組索引 2</vt:lpstr>
      <vt:lpstr>群組報表–依分頁群組轉至Excel工作表 1</vt:lpstr>
      <vt:lpstr>群組報表–依分頁群組轉至Excel工作表 2</vt:lpstr>
      <vt:lpstr>群組報表–轉Excel/輸出Excel不分頁</vt:lpstr>
      <vt:lpstr>報表設計–統計圖表</vt:lpstr>
      <vt:lpstr>報表設計–統計圖表</vt:lpstr>
      <vt:lpstr>報表設計–統計圖表</vt:lpstr>
      <vt:lpstr>統計圖表–變更圖表類型 1/4</vt:lpstr>
      <vt:lpstr>統計圖表–變更圖表類型 2/4</vt:lpstr>
      <vt:lpstr>統計圖表–變更圖表類型 3/4</vt:lpstr>
      <vt:lpstr>統計圖表–變更圖表類型 4/4</vt:lpstr>
      <vt:lpstr>統計圖表–運算列表 1/2</vt:lpstr>
      <vt:lpstr>統計圖表–運算列表 2/2</vt:lpstr>
      <vt:lpstr>PowerPoint 簡報</vt:lpstr>
      <vt:lpstr>頁面功能介紹</vt:lpstr>
      <vt:lpstr>元件設計方式介紹</vt:lpstr>
      <vt:lpstr>儀表版-DW資料來源</vt:lpstr>
      <vt:lpstr>範例一:來台旅客地區分析</vt:lpstr>
      <vt:lpstr>範例一：新增頁面 1/3</vt:lpstr>
      <vt:lpstr>範例一：新增頁面 2/3</vt:lpstr>
      <vt:lpstr>範例一：選擇資料庫 3/3</vt:lpstr>
      <vt:lpstr>新增控制項Label 1/3</vt:lpstr>
      <vt:lpstr>新增控制項Label 2/3</vt:lpstr>
      <vt:lpstr>新增控制項Label 3/3</vt:lpstr>
      <vt:lpstr>補充:排版快捷鍵說明</vt:lpstr>
      <vt:lpstr>補充:排版快捷鍵說明</vt:lpstr>
      <vt:lpstr>新增Buttonlist 1/2</vt:lpstr>
      <vt:lpstr>新增Buttonlist 2/2</vt:lpstr>
      <vt:lpstr>快捷鍵列：對齊</vt:lpstr>
      <vt:lpstr>補充:DW控制項設計方式介紹</vt:lpstr>
      <vt:lpstr>補充:DW控制項設計方式介紹</vt:lpstr>
      <vt:lpstr>新增Map 1/2</vt:lpstr>
      <vt:lpstr>新增Map 2/2</vt:lpstr>
      <vt:lpstr>格式化條件</vt:lpstr>
      <vt:lpstr>DW共用格式化條件</vt:lpstr>
      <vt:lpstr>補充-自訂格式化條件</vt:lpstr>
      <vt:lpstr>補充-基本格式化條件</vt:lpstr>
      <vt:lpstr>MAP區域顏色顯示方式</vt:lpstr>
      <vt:lpstr>MAP控制項自訂內容</vt:lpstr>
      <vt:lpstr>新增LegendBox</vt:lpstr>
      <vt:lpstr>新增LegendBox</vt:lpstr>
      <vt:lpstr>新增Gauge 1/4</vt:lpstr>
      <vt:lpstr>新增Gauge 2/4</vt:lpstr>
      <vt:lpstr>新增Gauge 3/4</vt:lpstr>
      <vt:lpstr>新增Gauge 4/4</vt:lpstr>
      <vt:lpstr>補充：Gauge控制項設計 &amp; 編輯控制項</vt:lpstr>
      <vt:lpstr>儀表板 -多維度動態過濾功能(Run) 1/3</vt:lpstr>
      <vt:lpstr>儀表板–多維度動態過濾功能(Run) 2/3</vt:lpstr>
      <vt:lpstr>儀表板–多維度動態過濾功能(Run) 3/3</vt:lpstr>
      <vt:lpstr>範例二:來台旅客目的分析</vt:lpstr>
      <vt:lpstr>範例二：新增頁面 1/2</vt:lpstr>
      <vt:lpstr>範例二：新增頁面 2/2</vt:lpstr>
      <vt:lpstr>範例二：選擇資料庫</vt:lpstr>
      <vt:lpstr>新增控制項Label 1/3</vt:lpstr>
      <vt:lpstr>新增控制項Label 2/3</vt:lpstr>
      <vt:lpstr>新增控制項Label 3/3</vt:lpstr>
      <vt:lpstr>新增Chart1 來台人數趨勢 1/7</vt:lpstr>
      <vt:lpstr>新增Chart1 來台人數趨勢 2/7</vt:lpstr>
      <vt:lpstr>新增Chart1 來台人數趨勢 3/7</vt:lpstr>
      <vt:lpstr>新增Chart1 來台人數趨勢 4/7</vt:lpstr>
      <vt:lpstr>新增Chart1 來台人數趨勢 5/7</vt:lpstr>
      <vt:lpstr>新增Chart1 來台人數趨勢 6/7</vt:lpstr>
      <vt:lpstr>新增Chart1 來台人數趨勢 7/7</vt:lpstr>
      <vt:lpstr>新增Chart2 各國來台目的 1/4 </vt:lpstr>
      <vt:lpstr>新增Chart2 各國來台目的 2/4</vt:lpstr>
      <vt:lpstr>新增Chart2 各國來台目的 3/4</vt:lpstr>
      <vt:lpstr>新增Chart2 各國來台目的 4/4</vt:lpstr>
      <vt:lpstr>新增PivotGrid</vt:lpstr>
      <vt:lpstr>新增PivotGrid</vt:lpstr>
      <vt:lpstr>新增PivotGrid</vt:lpstr>
      <vt:lpstr>新增TabControl 1/2</vt:lpstr>
      <vt:lpstr>新增TabControl 2/2</vt:lpstr>
      <vt:lpstr>新增TreeMap  1/2</vt:lpstr>
      <vt:lpstr>新增TreeMap  2/2</vt:lpstr>
      <vt:lpstr>新增共用條件</vt:lpstr>
      <vt:lpstr>新增共用條件</vt:lpstr>
      <vt:lpstr>新增共用條件</vt:lpstr>
      <vt:lpstr>連結(Drilldown)-從範例一連結至範例二</vt:lpstr>
      <vt:lpstr>連結(Drilldown)-從範例一連結至範例二</vt:lpstr>
      <vt:lpstr>連結(Drilldown)-傳遞參數至範例二</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商業智慧Smart BI 入門課程</dc:title>
  <dc:creator>Jones</dc:creator>
  <cp:lastModifiedBy>Jessie</cp:lastModifiedBy>
  <cp:revision>47</cp:revision>
  <dcterms:created xsi:type="dcterms:W3CDTF">2018-08-30T10:17:18Z</dcterms:created>
  <dcterms:modified xsi:type="dcterms:W3CDTF">2018-09-18T01:26:22Z</dcterms:modified>
</cp:coreProperties>
</file>